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18" r:id="rId1"/>
    <p:sldMasterId id="2147483819"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2192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13" name="Shape 9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47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81" name="Shape 9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881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89" name="Shape 9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864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97" name="Shape 9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590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05" name="Shape 10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55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13" name="Shape 10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70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21" name="Shape 10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151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29" name="Shape 10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4913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35" name="Shape 10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94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Shape 10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43" name="Shape 10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23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Shape 10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52" name="Shape 10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21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18" name="Shape 9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19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60" name="Shape 10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083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68" name="Shape 10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425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76" name="Shape 10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55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4" name="Shape 10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70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92" name="Shape 10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127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00" name="Shape 11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19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08" name="Shape 11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7009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16" name="Shape 1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069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Shape 112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24" name="Shape 11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177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Shape 11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32" name="Shape 11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64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26" name="Shape 9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904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Shape 11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38" name="Shape 11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452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46" name="Shape 1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022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Shape 115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54" name="Shape 11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873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62" name="Shape 1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492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70" name="Shape 11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126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78" name="Shape 1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3232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86" name="Shape 11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09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Shape 11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94" name="Shape 1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736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02" name="Shape 12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686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10" name="Shape 1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38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32" name="Shape 9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5418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19" name="Shape 1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284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27" name="Shape 12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493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35" name="Shape 12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09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43" name="Shape 12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94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Shape 12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51" name="Shape 1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078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Shape 12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57" name="Shape 12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450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65" name="Shape 12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636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73" name="Shape 1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1942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81" name="Shape 1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195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Shape 128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89" name="Shape 1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3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40" name="Shape 9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3592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97" name="Shape 12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546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05" name="Shape 13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845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Shape 13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13" name="Shape 13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808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21" name="Shape 13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3809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Shape 13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29" name="Shape 13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26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37" name="Shape 13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582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45" name="Shape 13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823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53" name="Shape 1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6660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1" name="Shape 13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0213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9" name="Shape 13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48" name="Shape 9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610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77" name="Shape 13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789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Shape 13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85" name="Shape 13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675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1" name="Shape 13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4483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Shape 13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9" name="Shape 13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245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Shape 14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07" name="Shape 14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047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Shape 14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15" name="Shape 14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94680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23" name="Shape 14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09203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31" name="Shape 14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101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Shape 143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39" name="Shape 14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133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47" name="Shape 14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269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56" name="Shape 9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7208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Shape 145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55" name="Shape 14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984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Shape 14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63" name="Shape 14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1294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71" name="Shape 14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56909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79" name="Shape 14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74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87" name="Shape 14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70037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95" name="Shape 14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5191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Shape 15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01" name="Shape 15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55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09" name="Shape 15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853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17" name="Shape 15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824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Shape 15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25" name="Shape 15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250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5857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Shape 15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33" name="Shape 15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974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Shape 15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41" name="Shape 15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57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Shape 15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49" name="Shape 15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7667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Shape 155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57" name="Shape 15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063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Shape 156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65" name="Shape 15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5111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Shape 15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573" name="Shape 15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79709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Shape 158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581" name="Shape 15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44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73" name="Shape 9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5807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First Slide (introduction) ">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7379007" y="6498873"/>
            <a:ext cx="1511900" cy="238963"/>
          </a:xfrm>
          <a:prstGeom prst="rect">
            <a:avLst/>
          </a:prstGeom>
          <a:noFill/>
          <a:ln>
            <a:noFill/>
          </a:ln>
        </p:spPr>
      </p:pic>
      <p:sp>
        <p:nvSpPr>
          <p:cNvPr id="14" name="Shape 14"/>
          <p:cNvSpPr txBox="1">
            <a:spLocks noGrp="1"/>
          </p:cNvSpPr>
          <p:nvPr>
            <p:ph type="body" idx="1"/>
          </p:nvPr>
        </p:nvSpPr>
        <p:spPr>
          <a:xfrm>
            <a:off x="228598" y="228600"/>
            <a:ext cx="8662307" cy="616403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ource right (fill)">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228600" y="228600"/>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228598" y="1145266"/>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6" name="Shape 56"/>
          <p:cNvSpPr txBox="1">
            <a:spLocks noGrp="1"/>
          </p:cNvSpPr>
          <p:nvPr>
            <p:ph type="body" idx="2"/>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7" name="Shape 57"/>
          <p:cNvSpPr>
            <a:spLocks noGrp="1"/>
          </p:cNvSpPr>
          <p:nvPr>
            <p:ph type="pic" idx="3"/>
          </p:nvPr>
        </p:nvSpPr>
        <p:spPr>
          <a:xfrm>
            <a:off x="4858430" y="228600"/>
            <a:ext cx="4024313"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Landscape left (fill) Medium hight ">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353175" y="228600"/>
            <a:ext cx="25296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3" name="Shape 533"/>
          <p:cNvSpPr>
            <a:spLocks noGrp="1"/>
          </p:cNvSpPr>
          <p:nvPr>
            <p:ph type="pic" idx="2"/>
          </p:nvPr>
        </p:nvSpPr>
        <p:spPr>
          <a:xfrm>
            <a:off x="228600" y="228598"/>
            <a:ext cx="5910300" cy="41433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34" name="Shape 534"/>
          <p:cNvSpPr txBox="1">
            <a:spLocks noGrp="1"/>
          </p:cNvSpPr>
          <p:nvPr>
            <p:ph type="body" idx="1"/>
          </p:nvPr>
        </p:nvSpPr>
        <p:spPr>
          <a:xfrm>
            <a:off x="228601" y="4552948"/>
            <a:ext cx="8654100" cy="2076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35" name="Shape 535"/>
          <p:cNvSpPr txBox="1">
            <a:spLocks noGrp="1"/>
          </p:cNvSpPr>
          <p:nvPr>
            <p:ph type="body" idx="3"/>
          </p:nvPr>
        </p:nvSpPr>
        <p:spPr>
          <a:xfrm>
            <a:off x="6353175" y="1962150"/>
            <a:ext cx="2529600" cy="24099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Section Introduction landscape thumbnail">
    <p:bg>
      <p:bgPr>
        <a:solidFill>
          <a:schemeClr val="dk1"/>
        </a:solidFill>
        <a:effectLst/>
      </p:bgPr>
    </p:bg>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2247900" y="365125"/>
            <a:ext cx="66429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8" name="Shape 538"/>
          <p:cNvSpPr txBox="1">
            <a:spLocks noGrp="1"/>
          </p:cNvSpPr>
          <p:nvPr>
            <p:ph type="body" idx="1"/>
          </p:nvPr>
        </p:nvSpPr>
        <p:spPr>
          <a:xfrm>
            <a:off x="228598" y="1885950"/>
            <a:ext cx="8662200" cy="4324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39" name="Shape 539"/>
          <p:cNvSpPr>
            <a:spLocks noGrp="1"/>
          </p:cNvSpPr>
          <p:nvPr>
            <p:ph type="pic" idx="2"/>
          </p:nvPr>
        </p:nvSpPr>
        <p:spPr>
          <a:xfrm>
            <a:off x="228600" y="365125"/>
            <a:ext cx="1838400" cy="1325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40" name="Shape 540"/>
          <p:cNvSpPr txBox="1">
            <a:spLocks noGrp="1"/>
          </p:cNvSpPr>
          <p:nvPr>
            <p:ph type="body" idx="3"/>
          </p:nvPr>
        </p:nvSpPr>
        <p:spPr>
          <a:xfrm>
            <a:off x="228598" y="6267450"/>
            <a:ext cx="8654100" cy="3621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Landscape left (fit) medium hight">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228601" y="228601"/>
            <a:ext cx="5910900" cy="41433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43" name="Shape 543"/>
          <p:cNvSpPr txBox="1">
            <a:spLocks noGrp="1"/>
          </p:cNvSpPr>
          <p:nvPr>
            <p:ph type="title"/>
          </p:nvPr>
        </p:nvSpPr>
        <p:spPr>
          <a:xfrm>
            <a:off x="6315075" y="228600"/>
            <a:ext cx="25677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44" name="Shape 544"/>
          <p:cNvSpPr txBox="1">
            <a:spLocks noGrp="1"/>
          </p:cNvSpPr>
          <p:nvPr>
            <p:ph type="body" idx="2"/>
          </p:nvPr>
        </p:nvSpPr>
        <p:spPr>
          <a:xfrm>
            <a:off x="228601" y="4552948"/>
            <a:ext cx="8654100" cy="2076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45" name="Shape 545"/>
          <p:cNvSpPr txBox="1">
            <a:spLocks noGrp="1"/>
          </p:cNvSpPr>
          <p:nvPr>
            <p:ph type="body" idx="3"/>
          </p:nvPr>
        </p:nvSpPr>
        <p:spPr>
          <a:xfrm>
            <a:off x="6315075" y="2571750"/>
            <a:ext cx="2567700" cy="18003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ection Introduction - Widescreen thumbnail">
    <p:bg>
      <p:bgPr>
        <a:solidFill>
          <a:schemeClr val="dk1"/>
        </a:solidFill>
        <a:effectLst/>
      </p:bgPr>
    </p:bg>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2647950" y="365125"/>
            <a:ext cx="62430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48" name="Shape 548"/>
          <p:cNvSpPr txBox="1">
            <a:spLocks noGrp="1"/>
          </p:cNvSpPr>
          <p:nvPr>
            <p:ph type="body" idx="1"/>
          </p:nvPr>
        </p:nvSpPr>
        <p:spPr>
          <a:xfrm>
            <a:off x="228598" y="1885950"/>
            <a:ext cx="8662200" cy="4324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49" name="Shape 549"/>
          <p:cNvSpPr>
            <a:spLocks noGrp="1"/>
          </p:cNvSpPr>
          <p:nvPr>
            <p:ph type="pic" idx="2"/>
          </p:nvPr>
        </p:nvSpPr>
        <p:spPr>
          <a:xfrm>
            <a:off x="228598" y="365125"/>
            <a:ext cx="2276400" cy="1325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50" name="Shape 550"/>
          <p:cNvSpPr txBox="1">
            <a:spLocks noGrp="1"/>
          </p:cNvSpPr>
          <p:nvPr>
            <p:ph type="body" idx="3"/>
          </p:nvPr>
        </p:nvSpPr>
        <p:spPr>
          <a:xfrm>
            <a:off x="228598" y="6267450"/>
            <a:ext cx="8654100" cy="3621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_Source landscape (fill) small texts">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3" name="Shape 553"/>
          <p:cNvSpPr>
            <a:spLocks noGrp="1"/>
          </p:cNvSpPr>
          <p:nvPr>
            <p:ph type="pic" idx="2"/>
          </p:nvPr>
        </p:nvSpPr>
        <p:spPr>
          <a:xfrm>
            <a:off x="228600" y="620712"/>
            <a:ext cx="8653500" cy="46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54" name="Shape 554"/>
          <p:cNvSpPr txBox="1">
            <a:spLocks noGrp="1"/>
          </p:cNvSpPr>
          <p:nvPr>
            <p:ph type="body" idx="1"/>
          </p:nvPr>
        </p:nvSpPr>
        <p:spPr>
          <a:xfrm>
            <a:off x="228598" y="5229226"/>
            <a:ext cx="5734200" cy="1400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55" name="Shape 555"/>
          <p:cNvSpPr txBox="1">
            <a:spLocks noGrp="1"/>
          </p:cNvSpPr>
          <p:nvPr>
            <p:ph type="body" idx="3"/>
          </p:nvPr>
        </p:nvSpPr>
        <p:spPr>
          <a:xfrm>
            <a:off x="5962650" y="5229226"/>
            <a:ext cx="2920200" cy="14000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Source left squared (fille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6139542" y="228600"/>
            <a:ext cx="27432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8" name="Shape 558"/>
          <p:cNvSpPr txBox="1">
            <a:spLocks noGrp="1"/>
          </p:cNvSpPr>
          <p:nvPr>
            <p:ph type="body" idx="1"/>
          </p:nvPr>
        </p:nvSpPr>
        <p:spPr>
          <a:xfrm>
            <a:off x="6335485" y="1145266"/>
            <a:ext cx="2547300"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59" name="Shape 559"/>
          <p:cNvSpPr txBox="1">
            <a:spLocks noGrp="1"/>
          </p:cNvSpPr>
          <p:nvPr>
            <p:ph type="body" idx="2"/>
          </p:nvPr>
        </p:nvSpPr>
        <p:spPr>
          <a:xfrm>
            <a:off x="228601" y="5753100"/>
            <a:ext cx="5698800" cy="884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60" name="Shape 560"/>
          <p:cNvSpPr>
            <a:spLocks noGrp="1"/>
          </p:cNvSpPr>
          <p:nvPr>
            <p:ph type="pic" idx="3"/>
          </p:nvPr>
        </p:nvSpPr>
        <p:spPr>
          <a:xfrm>
            <a:off x="22928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_Source right squared (fill) Extra long title">
    <p:spTree>
      <p:nvGrpSpPr>
        <p:cNvPr id="1" name="Shape 561"/>
        <p:cNvGrpSpPr/>
        <p:nvPr/>
      </p:nvGrpSpPr>
      <p:grpSpPr>
        <a:xfrm>
          <a:off x="0" y="0"/>
          <a:ext cx="0" cy="0"/>
          <a:chOff x="0" y="0"/>
          <a:chExt cx="0" cy="0"/>
        </a:xfrm>
      </p:grpSpPr>
      <p:sp>
        <p:nvSpPr>
          <p:cNvPr id="562" name="Shape 562"/>
          <p:cNvSpPr txBox="1">
            <a:spLocks noGrp="1"/>
          </p:cNvSpPr>
          <p:nvPr>
            <p:ph type="body" idx="1"/>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63" name="Shape 563"/>
          <p:cNvSpPr>
            <a:spLocks noGrp="1"/>
          </p:cNvSpPr>
          <p:nvPr>
            <p:ph type="pic" idx="2"/>
          </p:nvPr>
        </p:nvSpPr>
        <p:spPr>
          <a:xfrm>
            <a:off x="297180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64" name="Shape 564"/>
          <p:cNvSpPr txBox="1">
            <a:spLocks noGrp="1"/>
          </p:cNvSpPr>
          <p:nvPr>
            <p:ph type="title"/>
          </p:nvPr>
        </p:nvSpPr>
        <p:spPr>
          <a:xfrm>
            <a:off x="228600" y="228600"/>
            <a:ext cx="2743200"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65" name="Shape 565"/>
          <p:cNvSpPr txBox="1">
            <a:spLocks noGrp="1"/>
          </p:cNvSpPr>
          <p:nvPr>
            <p:ph type="body" idx="3"/>
          </p:nvPr>
        </p:nvSpPr>
        <p:spPr>
          <a:xfrm>
            <a:off x="228600" y="2628900"/>
            <a:ext cx="2547300"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2_Source left squared (filled) Extra long title">
    <p:spTree>
      <p:nvGrpSpPr>
        <p:cNvPr id="1" name="Shape 566"/>
        <p:cNvGrpSpPr/>
        <p:nvPr/>
      </p:nvGrpSpPr>
      <p:grpSpPr>
        <a:xfrm>
          <a:off x="0" y="0"/>
          <a:ext cx="0" cy="0"/>
          <a:chOff x="0" y="0"/>
          <a:chExt cx="0" cy="0"/>
        </a:xfrm>
      </p:grpSpPr>
      <p:sp>
        <p:nvSpPr>
          <p:cNvPr id="567" name="Shape 567"/>
          <p:cNvSpPr txBox="1">
            <a:spLocks noGrp="1"/>
          </p:cNvSpPr>
          <p:nvPr>
            <p:ph type="body" idx="1"/>
          </p:nvPr>
        </p:nvSpPr>
        <p:spPr>
          <a:xfrm>
            <a:off x="228601" y="5753100"/>
            <a:ext cx="5698800" cy="884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68" name="Shape 568"/>
          <p:cNvSpPr>
            <a:spLocks noGrp="1"/>
          </p:cNvSpPr>
          <p:nvPr>
            <p:ph type="pic" idx="2"/>
          </p:nvPr>
        </p:nvSpPr>
        <p:spPr>
          <a:xfrm>
            <a:off x="22928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69" name="Shape 569"/>
          <p:cNvSpPr txBox="1">
            <a:spLocks noGrp="1"/>
          </p:cNvSpPr>
          <p:nvPr>
            <p:ph type="title"/>
          </p:nvPr>
        </p:nvSpPr>
        <p:spPr>
          <a:xfrm>
            <a:off x="6139542" y="228598"/>
            <a:ext cx="2743200" cy="26043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70" name="Shape 570"/>
          <p:cNvSpPr txBox="1">
            <a:spLocks noGrp="1"/>
          </p:cNvSpPr>
          <p:nvPr>
            <p:ph type="body" idx="3"/>
          </p:nvPr>
        </p:nvSpPr>
        <p:spPr>
          <a:xfrm>
            <a:off x="6335485" y="2833006"/>
            <a:ext cx="2547300" cy="37965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_Source left squared (fit) Extra long title">
    <p:spTree>
      <p:nvGrpSpPr>
        <p:cNvPr id="1" name="Shape 571"/>
        <p:cNvGrpSpPr/>
        <p:nvPr/>
      </p:nvGrpSpPr>
      <p:grpSpPr>
        <a:xfrm>
          <a:off x="0" y="0"/>
          <a:ext cx="0" cy="0"/>
          <a:chOff x="0" y="0"/>
          <a:chExt cx="0" cy="0"/>
        </a:xfrm>
      </p:grpSpPr>
      <p:sp>
        <p:nvSpPr>
          <p:cNvPr id="572" name="Shape 572"/>
          <p:cNvSpPr txBox="1">
            <a:spLocks noGrp="1"/>
          </p:cNvSpPr>
          <p:nvPr>
            <p:ph type="body" idx="1"/>
          </p:nvPr>
        </p:nvSpPr>
        <p:spPr>
          <a:xfrm>
            <a:off x="228601" y="228600"/>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73" name="Shape 573"/>
          <p:cNvSpPr txBox="1">
            <a:spLocks noGrp="1"/>
          </p:cNvSpPr>
          <p:nvPr>
            <p:ph type="title"/>
          </p:nvPr>
        </p:nvSpPr>
        <p:spPr>
          <a:xfrm>
            <a:off x="6139542" y="228598"/>
            <a:ext cx="2743200" cy="26043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74" name="Shape 574"/>
          <p:cNvSpPr txBox="1">
            <a:spLocks noGrp="1"/>
          </p:cNvSpPr>
          <p:nvPr>
            <p:ph type="body" idx="2"/>
          </p:nvPr>
        </p:nvSpPr>
        <p:spPr>
          <a:xfrm>
            <a:off x="6335485" y="2833006"/>
            <a:ext cx="2547300" cy="37965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75" name="Shape 575"/>
          <p:cNvSpPr txBox="1">
            <a:spLocks noGrp="1"/>
          </p:cNvSpPr>
          <p:nvPr>
            <p:ph type="body" idx="3"/>
          </p:nvPr>
        </p:nvSpPr>
        <p:spPr>
          <a:xfrm>
            <a:off x="228601" y="5762625"/>
            <a:ext cx="5698800" cy="8748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1_Source right squared (fill) Medium Title">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78" name="Shape 578"/>
          <p:cNvSpPr>
            <a:spLocks noGrp="1"/>
          </p:cNvSpPr>
          <p:nvPr>
            <p:ph type="pic" idx="2"/>
          </p:nvPr>
        </p:nvSpPr>
        <p:spPr>
          <a:xfrm>
            <a:off x="297180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79" name="Shape 579"/>
          <p:cNvSpPr txBox="1">
            <a:spLocks noGrp="1"/>
          </p:cNvSpPr>
          <p:nvPr>
            <p:ph type="title"/>
          </p:nvPr>
        </p:nvSpPr>
        <p:spPr>
          <a:xfrm>
            <a:off x="228600" y="228600"/>
            <a:ext cx="2743200" cy="168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0" name="Shape 580"/>
          <p:cNvSpPr txBox="1">
            <a:spLocks noGrp="1"/>
          </p:cNvSpPr>
          <p:nvPr>
            <p:ph type="body" idx="3"/>
          </p:nvPr>
        </p:nvSpPr>
        <p:spPr>
          <a:xfrm>
            <a:off x="228600" y="1910442"/>
            <a:ext cx="2547300" cy="4719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 with small landscape source right (fi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28597" y="238125"/>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948791" y="238125"/>
            <a:ext cx="4933952" cy="27908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1" name="Shape 61"/>
          <p:cNvSpPr txBox="1">
            <a:spLocks noGrp="1"/>
          </p:cNvSpPr>
          <p:nvPr>
            <p:ph type="body" idx="2"/>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2" name="Shape 62"/>
          <p:cNvSpPr txBox="1">
            <a:spLocks noGrp="1"/>
          </p:cNvSpPr>
          <p:nvPr>
            <p:ph type="body" idx="3"/>
          </p:nvPr>
        </p:nvSpPr>
        <p:spPr>
          <a:xfrm>
            <a:off x="638175" y="1307192"/>
            <a:ext cx="3129640" cy="1721758"/>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Source left squared (filled) Medium Title">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228601" y="5734050"/>
            <a:ext cx="5698800" cy="9036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83" name="Shape 583"/>
          <p:cNvSpPr>
            <a:spLocks noGrp="1"/>
          </p:cNvSpPr>
          <p:nvPr>
            <p:ph type="pic" idx="2"/>
          </p:nvPr>
        </p:nvSpPr>
        <p:spPr>
          <a:xfrm>
            <a:off x="22928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84" name="Shape 584"/>
          <p:cNvSpPr txBox="1">
            <a:spLocks noGrp="1"/>
          </p:cNvSpPr>
          <p:nvPr>
            <p:ph type="title"/>
          </p:nvPr>
        </p:nvSpPr>
        <p:spPr>
          <a:xfrm>
            <a:off x="6139542" y="228600"/>
            <a:ext cx="2743200" cy="17064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5" name="Shape 585"/>
          <p:cNvSpPr txBox="1">
            <a:spLocks noGrp="1"/>
          </p:cNvSpPr>
          <p:nvPr>
            <p:ph type="body" idx="3"/>
          </p:nvPr>
        </p:nvSpPr>
        <p:spPr>
          <a:xfrm>
            <a:off x="6335485" y="1943100"/>
            <a:ext cx="2547300" cy="46863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Landscape right (fill) ">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228601" y="4276726"/>
            <a:ext cx="8654100" cy="1695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88" name="Shape 588"/>
          <p:cNvSpPr>
            <a:spLocks noGrp="1"/>
          </p:cNvSpPr>
          <p:nvPr>
            <p:ph type="pic" idx="2"/>
          </p:nvPr>
        </p:nvSpPr>
        <p:spPr>
          <a:xfrm>
            <a:off x="2972480" y="228601"/>
            <a:ext cx="5910300" cy="38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89" name="Shape 589"/>
          <p:cNvSpPr txBox="1">
            <a:spLocks noGrp="1"/>
          </p:cNvSpPr>
          <p:nvPr>
            <p:ph type="title"/>
          </p:nvPr>
        </p:nvSpPr>
        <p:spPr>
          <a:xfrm>
            <a:off x="227240" y="228601"/>
            <a:ext cx="2743200" cy="23049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90" name="Shape 590"/>
          <p:cNvSpPr txBox="1">
            <a:spLocks noGrp="1"/>
          </p:cNvSpPr>
          <p:nvPr>
            <p:ph type="body" idx="3"/>
          </p:nvPr>
        </p:nvSpPr>
        <p:spPr>
          <a:xfrm>
            <a:off x="3371850" y="5981700"/>
            <a:ext cx="5511000"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Landscape left (fill)">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6139542" y="228600"/>
            <a:ext cx="27432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93" name="Shape 593"/>
          <p:cNvSpPr>
            <a:spLocks noGrp="1"/>
          </p:cNvSpPr>
          <p:nvPr>
            <p:ph type="pic" idx="2"/>
          </p:nvPr>
        </p:nvSpPr>
        <p:spPr>
          <a:xfrm>
            <a:off x="228600" y="228600"/>
            <a:ext cx="5910300" cy="38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94" name="Shape 594"/>
          <p:cNvSpPr txBox="1">
            <a:spLocks noGrp="1"/>
          </p:cNvSpPr>
          <p:nvPr>
            <p:ph type="body" idx="1"/>
          </p:nvPr>
        </p:nvSpPr>
        <p:spPr>
          <a:xfrm>
            <a:off x="228601" y="4257675"/>
            <a:ext cx="8654100" cy="1562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95" name="Shape 595"/>
          <p:cNvSpPr txBox="1">
            <a:spLocks noGrp="1"/>
          </p:cNvSpPr>
          <p:nvPr>
            <p:ph type="body" idx="3"/>
          </p:nvPr>
        </p:nvSpPr>
        <p:spPr>
          <a:xfrm>
            <a:off x="234042" y="5819775"/>
            <a:ext cx="8648700" cy="8667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3_Source left (fill) ">
    <p:spTree>
      <p:nvGrpSpPr>
        <p:cNvPr id="1" name="Shape 596"/>
        <p:cNvGrpSpPr/>
        <p:nvPr/>
      </p:nvGrpSpPr>
      <p:grpSpPr>
        <a:xfrm>
          <a:off x="0" y="0"/>
          <a:ext cx="0" cy="0"/>
          <a:chOff x="0" y="0"/>
          <a:chExt cx="0" cy="0"/>
        </a:xfrm>
      </p:grpSpPr>
      <p:sp>
        <p:nvSpPr>
          <p:cNvPr id="597" name="Shape 597"/>
          <p:cNvSpPr>
            <a:spLocks noGrp="1"/>
          </p:cNvSpPr>
          <p:nvPr>
            <p:ph type="pic" idx="2"/>
          </p:nvPr>
        </p:nvSpPr>
        <p:spPr>
          <a:xfrm>
            <a:off x="228600" y="228600"/>
            <a:ext cx="4637100" cy="64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98" name="Shape 598"/>
          <p:cNvSpPr txBox="1">
            <a:spLocks noGrp="1"/>
          </p:cNvSpPr>
          <p:nvPr>
            <p:ph type="title"/>
          </p:nvPr>
        </p:nvSpPr>
        <p:spPr>
          <a:xfrm>
            <a:off x="5038076" y="228600"/>
            <a:ext cx="38610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99" name="Shape 599"/>
          <p:cNvSpPr txBox="1">
            <a:spLocks noGrp="1"/>
          </p:cNvSpPr>
          <p:nvPr>
            <p:ph type="body" idx="1"/>
          </p:nvPr>
        </p:nvSpPr>
        <p:spPr>
          <a:xfrm>
            <a:off x="5038076" y="1161595"/>
            <a:ext cx="3861000" cy="4259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00" name="Shape 600"/>
          <p:cNvSpPr txBox="1">
            <a:spLocks noGrp="1"/>
          </p:cNvSpPr>
          <p:nvPr>
            <p:ph type="body" idx="3"/>
          </p:nvPr>
        </p:nvSpPr>
        <p:spPr>
          <a:xfrm>
            <a:off x="5094869" y="5845628"/>
            <a:ext cx="3747300" cy="79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5_Source left (fill) ">
    <p:spTree>
      <p:nvGrpSpPr>
        <p:cNvPr id="1" name="Shape 601"/>
        <p:cNvGrpSpPr/>
        <p:nvPr/>
      </p:nvGrpSpPr>
      <p:grpSpPr>
        <a:xfrm>
          <a:off x="0" y="0"/>
          <a:ext cx="0" cy="0"/>
          <a:chOff x="0" y="0"/>
          <a:chExt cx="0" cy="0"/>
        </a:xfrm>
      </p:grpSpPr>
      <p:sp>
        <p:nvSpPr>
          <p:cNvPr id="602" name="Shape 602"/>
          <p:cNvSpPr>
            <a:spLocks noGrp="1"/>
          </p:cNvSpPr>
          <p:nvPr>
            <p:ph type="pic" idx="2"/>
          </p:nvPr>
        </p:nvSpPr>
        <p:spPr>
          <a:xfrm>
            <a:off x="4261980" y="227917"/>
            <a:ext cx="4637100" cy="64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03" name="Shape 603"/>
          <p:cNvSpPr txBox="1">
            <a:spLocks noGrp="1"/>
          </p:cNvSpPr>
          <p:nvPr>
            <p:ph type="title"/>
          </p:nvPr>
        </p:nvSpPr>
        <p:spPr>
          <a:xfrm>
            <a:off x="245639" y="227917"/>
            <a:ext cx="38610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04" name="Shape 604"/>
          <p:cNvSpPr txBox="1">
            <a:spLocks noGrp="1"/>
          </p:cNvSpPr>
          <p:nvPr>
            <p:ph type="body" idx="1"/>
          </p:nvPr>
        </p:nvSpPr>
        <p:spPr>
          <a:xfrm>
            <a:off x="245639" y="1160912"/>
            <a:ext cx="3861000" cy="4259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05" name="Shape 605"/>
          <p:cNvSpPr txBox="1">
            <a:spLocks noGrp="1"/>
          </p:cNvSpPr>
          <p:nvPr>
            <p:ph type="body" idx="3"/>
          </p:nvPr>
        </p:nvSpPr>
        <p:spPr>
          <a:xfrm>
            <a:off x="302433" y="5844946"/>
            <a:ext cx="3747300" cy="79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Landscape right (fill) Medium hight ">
    <p:spTree>
      <p:nvGrpSpPr>
        <p:cNvPr id="1" name="Shape 606"/>
        <p:cNvGrpSpPr/>
        <p:nvPr/>
      </p:nvGrpSpPr>
      <p:grpSpPr>
        <a:xfrm>
          <a:off x="0" y="0"/>
          <a:ext cx="0" cy="0"/>
          <a:chOff x="0" y="0"/>
          <a:chExt cx="0" cy="0"/>
        </a:xfrm>
      </p:grpSpPr>
      <p:sp>
        <p:nvSpPr>
          <p:cNvPr id="607" name="Shape 607"/>
          <p:cNvSpPr>
            <a:spLocks noGrp="1"/>
          </p:cNvSpPr>
          <p:nvPr>
            <p:ph type="pic" idx="2"/>
          </p:nvPr>
        </p:nvSpPr>
        <p:spPr>
          <a:xfrm>
            <a:off x="2972480" y="228600"/>
            <a:ext cx="5910300" cy="41433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08" name="Shape 608"/>
          <p:cNvSpPr txBox="1">
            <a:spLocks noGrp="1"/>
          </p:cNvSpPr>
          <p:nvPr>
            <p:ph type="body" idx="1"/>
          </p:nvPr>
        </p:nvSpPr>
        <p:spPr>
          <a:xfrm>
            <a:off x="228601" y="4543425"/>
            <a:ext cx="8654100" cy="2085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09" name="Shape 609"/>
          <p:cNvSpPr txBox="1">
            <a:spLocks noGrp="1"/>
          </p:cNvSpPr>
          <p:nvPr>
            <p:ph type="title"/>
          </p:nvPr>
        </p:nvSpPr>
        <p:spPr>
          <a:xfrm>
            <a:off x="228601" y="228601"/>
            <a:ext cx="27432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10" name="Shape 610"/>
          <p:cNvSpPr txBox="1">
            <a:spLocks noGrp="1"/>
          </p:cNvSpPr>
          <p:nvPr>
            <p:ph type="body" idx="3"/>
          </p:nvPr>
        </p:nvSpPr>
        <p:spPr>
          <a:xfrm>
            <a:off x="885825" y="2266950"/>
            <a:ext cx="2085900" cy="21051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Last slide (aknowledgement, dislaimer, copyright)  2 donors - 1 partner">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228600" y="228601"/>
            <a:ext cx="8654100" cy="657300"/>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13" name="Shape 613"/>
          <p:cNvSpPr txBox="1">
            <a:spLocks noGrp="1"/>
          </p:cNvSpPr>
          <p:nvPr>
            <p:ph type="body" idx="1"/>
          </p:nvPr>
        </p:nvSpPr>
        <p:spPr>
          <a:xfrm>
            <a:off x="228600" y="1047750"/>
            <a:ext cx="8654100" cy="1371600"/>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14" name="Shape 614"/>
          <p:cNvSpPr/>
          <p:nvPr/>
        </p:nvSpPr>
        <p:spPr>
          <a:xfrm>
            <a:off x="7053942" y="2577191"/>
            <a:ext cx="1828800"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b="0" i="0" u="sng" strike="noStrike" cap="none">
                <a:solidFill>
                  <a:schemeClr val="hlink"/>
                </a:solidFill>
                <a:latin typeface="Trebuchet MS"/>
                <a:ea typeface="Trebuchet MS"/>
                <a:cs typeface="Trebuchet MS"/>
                <a:sym typeface="Trebuchet MS"/>
                <a:hlinkClick r:id="rId2"/>
              </a:rPr>
              <a:t>copyright@historiana.eu</a:t>
            </a:r>
            <a:r>
              <a:rPr lang="en-GB" sz="900" b="0" i="0" u="none" strike="noStrike" cap="none">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License: </a:t>
            </a:r>
            <a:r>
              <a:rPr lang="en-GB" sz="900" b="0" i="0" u="sng" strike="noStrike" cap="none">
                <a:solidFill>
                  <a:schemeClr val="hlink"/>
                </a:solidFill>
                <a:latin typeface="Trebuchet MS"/>
                <a:ea typeface="Trebuchet MS"/>
                <a:cs typeface="Trebuchet MS"/>
                <a:sym typeface="Trebuchet MS"/>
                <a:hlinkClick r:id="rId3"/>
              </a:rPr>
              <a:t>CC-BY-SA 4.0</a:t>
            </a:r>
            <a:r>
              <a:rPr lang="en-GB" sz="900" b="0" i="0" u="none" strike="noStrike" cap="none">
                <a:solidFill>
                  <a:schemeClr val="dk1"/>
                </a:solidFill>
                <a:latin typeface="Trebuchet MS"/>
                <a:ea typeface="Trebuchet MS"/>
                <a:cs typeface="Trebuchet MS"/>
                <a:sym typeface="Trebuchet MS"/>
              </a:rPr>
              <a:t>, Historiana</a:t>
            </a:r>
          </a:p>
        </p:txBody>
      </p:sp>
      <p:sp>
        <p:nvSpPr>
          <p:cNvPr id="615" name="Shape 615"/>
          <p:cNvSpPr/>
          <p:nvPr/>
        </p:nvSpPr>
        <p:spPr>
          <a:xfrm>
            <a:off x="4852851" y="4786992"/>
            <a:ext cx="1828799"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DISCLAIMER</a:t>
            </a:r>
          </a:p>
          <a:p>
            <a:pPr marL="0" marR="0" lvl="0" indent="0" algn="ctr"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616" name="Shape 616"/>
          <p:cNvSpPr>
            <a:spLocks noGrp="1"/>
          </p:cNvSpPr>
          <p:nvPr>
            <p:ph type="pic" idx="2"/>
          </p:nvPr>
        </p:nvSpPr>
        <p:spPr>
          <a:xfrm>
            <a:off x="228600" y="2576513"/>
            <a:ext cx="4432200" cy="403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17" name="Shape 617"/>
          <p:cNvSpPr/>
          <p:nvPr/>
        </p:nvSpPr>
        <p:spPr>
          <a:xfrm>
            <a:off x="4852851" y="2577191"/>
            <a:ext cx="1828799"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618" name="Shape 618"/>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619" name="Shape 619"/>
          <p:cNvSpPr txBox="1">
            <a:spLocks noGrp="1"/>
          </p:cNvSpPr>
          <p:nvPr>
            <p:ph type="body" idx="3"/>
          </p:nvPr>
        </p:nvSpPr>
        <p:spPr>
          <a:xfrm>
            <a:off x="228600" y="6002867"/>
            <a:ext cx="4432200" cy="626400"/>
          </a:xfrm>
          <a:prstGeom prst="rect">
            <a:avLst/>
          </a:prstGeom>
          <a:solidFill>
            <a:srgbClr val="BFBFBF">
              <a:alpha val="49800"/>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20" name="Shape 620"/>
          <p:cNvSpPr txBox="1">
            <a:spLocks noGrp="1"/>
          </p:cNvSpPr>
          <p:nvPr>
            <p:ph type="body" idx="4"/>
          </p:nvPr>
        </p:nvSpPr>
        <p:spPr>
          <a:xfrm>
            <a:off x="5007791" y="2860750"/>
            <a:ext cx="1549499" cy="609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21" name="Shape 621"/>
          <p:cNvSpPr txBox="1">
            <a:spLocks noGrp="1"/>
          </p:cNvSpPr>
          <p:nvPr>
            <p:ph type="body" idx="5"/>
          </p:nvPr>
        </p:nvSpPr>
        <p:spPr>
          <a:xfrm>
            <a:off x="5007791" y="3656466"/>
            <a:ext cx="1549499" cy="609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22" name="Shape 622"/>
          <p:cNvSpPr txBox="1">
            <a:spLocks noGrp="1"/>
          </p:cNvSpPr>
          <p:nvPr>
            <p:ph type="body" idx="6"/>
          </p:nvPr>
        </p:nvSpPr>
        <p:spPr>
          <a:xfrm>
            <a:off x="7193642" y="5029200"/>
            <a:ext cx="1549500" cy="1435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Section introduction (version 1) ">
    <p:bg>
      <p:bgPr>
        <a:solidFill>
          <a:schemeClr val="dk1"/>
        </a:solidFill>
        <a:effectLst/>
      </p:bgPr>
    </p:bg>
    <p:spTree>
      <p:nvGrpSpPr>
        <p:cNvPr id="1" name="Shape 623"/>
        <p:cNvGrpSpPr/>
        <p:nvPr/>
      </p:nvGrpSpPr>
      <p:grpSpPr>
        <a:xfrm>
          <a:off x="0" y="0"/>
          <a:ext cx="0" cy="0"/>
          <a:chOff x="0" y="0"/>
          <a:chExt cx="0" cy="0"/>
        </a:xfrm>
      </p:grpSpPr>
      <p:sp>
        <p:nvSpPr>
          <p:cNvPr id="624" name="Shape 624"/>
          <p:cNvSpPr txBox="1">
            <a:spLocks noGrp="1"/>
          </p:cNvSpPr>
          <p:nvPr>
            <p:ph type="ctrTitle"/>
          </p:nvPr>
        </p:nvSpPr>
        <p:spPr>
          <a:xfrm>
            <a:off x="228601" y="1122362"/>
            <a:ext cx="8686800" cy="2387700"/>
          </a:xfrm>
          <a:prstGeom prst="rect">
            <a:avLst/>
          </a:prstGeom>
          <a:noFill/>
          <a:ln>
            <a:noFill/>
          </a:ln>
        </p:spPr>
        <p:txBody>
          <a:bodyPr lIns="91425" tIns="91425" rIns="91425" bIns="91425" anchor="b" anchorCtr="0"/>
          <a:lstStyle>
            <a:lvl1pPr marL="0" marR="0" lvl="0" indent="0" algn="l" rtl="0">
              <a:lnSpc>
                <a:spcPct val="114000"/>
              </a:lnSpc>
              <a:spcBef>
                <a:spcPts val="0"/>
              </a:spcBef>
              <a:buClr>
                <a:schemeClr val="lt1"/>
              </a:buClr>
              <a:buFont typeface="Trebuchet MS"/>
              <a:buNone/>
              <a:defRPr sz="52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25" name="Shape 625"/>
          <p:cNvSpPr txBox="1">
            <a:spLocks noGrp="1"/>
          </p:cNvSpPr>
          <p:nvPr>
            <p:ph type="subTitle" idx="1"/>
          </p:nvPr>
        </p:nvSpPr>
        <p:spPr>
          <a:xfrm>
            <a:off x="228601" y="3602037"/>
            <a:ext cx="8686800" cy="16557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2800" b="0" i="0" u="none" strike="noStrike" cap="none">
                <a:solidFill>
                  <a:schemeClr val="lt1"/>
                </a:solidFill>
                <a:latin typeface="Trebuchet MS"/>
                <a:ea typeface="Trebuchet MS"/>
                <a:cs typeface="Trebuchet MS"/>
                <a:sym typeface="Trebuchet MS"/>
              </a:defRPr>
            </a:lvl1pPr>
            <a:lvl2pPr marL="457200" marR="0" lvl="1" indent="0" algn="ctr" rtl="0">
              <a:lnSpc>
                <a:spcPct val="114000"/>
              </a:lnSpc>
              <a:spcBef>
                <a:spcPts val="500"/>
              </a:spcBef>
              <a:buClr>
                <a:schemeClr val="dk1"/>
              </a:buClr>
              <a:buFont typeface="Arial"/>
              <a:buNone/>
              <a:defRPr sz="2000" b="0" i="0" u="none" strike="noStrike" cap="none">
                <a:solidFill>
                  <a:schemeClr val="dk1"/>
                </a:solidFill>
                <a:latin typeface="Trebuchet MS"/>
                <a:ea typeface="Trebuchet MS"/>
                <a:cs typeface="Trebuchet MS"/>
                <a:sym typeface="Trebuchet MS"/>
              </a:defRPr>
            </a:lvl2pPr>
            <a:lvl3pPr marL="914400" marR="0" lvl="2" indent="0" algn="ctr" rtl="0">
              <a:lnSpc>
                <a:spcPct val="114000"/>
              </a:lnSpc>
              <a:spcBef>
                <a:spcPts val="500"/>
              </a:spcBef>
              <a:buClr>
                <a:schemeClr val="dk1"/>
              </a:buClr>
              <a:buFont typeface="Arial"/>
              <a:buNone/>
              <a:defRPr sz="1800" b="0" i="0" u="none" strike="noStrike" cap="none">
                <a:solidFill>
                  <a:schemeClr val="dk1"/>
                </a:solidFill>
                <a:latin typeface="Trebuchet MS"/>
                <a:ea typeface="Trebuchet MS"/>
                <a:cs typeface="Trebuchet MS"/>
                <a:sym typeface="Trebuchet MS"/>
              </a:defRPr>
            </a:lvl3pPr>
            <a:lvl4pPr marL="1371600" marR="0" lvl="3"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4pPr>
            <a:lvl5pPr marL="1828800" marR="0" lvl="4"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Section Introduction (version 2)">
    <p:bg>
      <p:bgPr>
        <a:solidFill>
          <a:schemeClr val="dk1"/>
        </a:solidFill>
        <a:effectLst/>
      </p:bgPr>
    </p:bg>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228601" y="365125"/>
            <a:ext cx="86622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28" name="Shape 628"/>
          <p:cNvSpPr txBox="1">
            <a:spLocks noGrp="1"/>
          </p:cNvSpPr>
          <p:nvPr>
            <p:ph type="body" idx="1"/>
          </p:nvPr>
        </p:nvSpPr>
        <p:spPr>
          <a:xfrm>
            <a:off x="228598" y="1885950"/>
            <a:ext cx="8662200" cy="47436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Section Introduction (version 3)">
    <p:bg>
      <p:bgPr>
        <a:solidFill>
          <a:schemeClr val="dk1"/>
        </a:solidFill>
        <a:effectLst/>
      </p:bgPr>
    </p:bg>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1755321" y="365125"/>
            <a:ext cx="71355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31" name="Shape 631"/>
          <p:cNvSpPr txBox="1">
            <a:spLocks noGrp="1"/>
          </p:cNvSpPr>
          <p:nvPr>
            <p:ph type="body" idx="1"/>
          </p:nvPr>
        </p:nvSpPr>
        <p:spPr>
          <a:xfrm>
            <a:off x="228598" y="1885950"/>
            <a:ext cx="8662200" cy="4267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32" name="Shape 632"/>
          <p:cNvSpPr>
            <a:spLocks noGrp="1"/>
          </p:cNvSpPr>
          <p:nvPr>
            <p:ph type="pic" idx="2"/>
          </p:nvPr>
        </p:nvSpPr>
        <p:spPr>
          <a:xfrm>
            <a:off x="228600" y="365125"/>
            <a:ext cx="1409700" cy="1325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33" name="Shape 633"/>
          <p:cNvSpPr txBox="1">
            <a:spLocks noGrp="1"/>
          </p:cNvSpPr>
          <p:nvPr>
            <p:ph type="body" idx="3"/>
          </p:nvPr>
        </p:nvSpPr>
        <p:spPr>
          <a:xfrm>
            <a:off x="228598" y="6267450"/>
            <a:ext cx="8654100" cy="3621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source right (fill) ">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2085975" y="5584369"/>
            <a:ext cx="6796769"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5" name="Shape 65"/>
          <p:cNvSpPr>
            <a:spLocks noGrp="1"/>
          </p:cNvSpPr>
          <p:nvPr>
            <p:ph type="pic" idx="2"/>
          </p:nvPr>
        </p:nvSpPr>
        <p:spPr>
          <a:xfrm>
            <a:off x="2019300" y="228601"/>
            <a:ext cx="6862762" cy="51434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6" name="Shape 66"/>
          <p:cNvSpPr txBox="1">
            <a:spLocks noGrp="1"/>
          </p:cNvSpPr>
          <p:nvPr>
            <p:ph type="title"/>
          </p:nvPr>
        </p:nvSpPr>
        <p:spPr>
          <a:xfrm>
            <a:off x="228600" y="228598"/>
            <a:ext cx="1524000" cy="319087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3"/>
          </p:nvPr>
        </p:nvSpPr>
        <p:spPr>
          <a:xfrm>
            <a:off x="228600" y="3705223"/>
            <a:ext cx="1524000" cy="29241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_Section Introduction - Medium Landscape (fit) ">
    <p:bg>
      <p:bgPr>
        <a:solidFill>
          <a:schemeClr val="dk1"/>
        </a:solidFill>
        <a:effectLst/>
      </p:bgPr>
    </p:bg>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4450080" y="365126"/>
            <a:ext cx="4440900" cy="12504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36" name="Shape 636"/>
          <p:cNvSpPr txBox="1">
            <a:spLocks noGrp="1"/>
          </p:cNvSpPr>
          <p:nvPr>
            <p:ph type="body" idx="1"/>
          </p:nvPr>
        </p:nvSpPr>
        <p:spPr>
          <a:xfrm>
            <a:off x="228598" y="3238499"/>
            <a:ext cx="8662200" cy="3381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37" name="Shape 637"/>
          <p:cNvSpPr txBox="1">
            <a:spLocks noGrp="1"/>
          </p:cNvSpPr>
          <p:nvPr>
            <p:ph type="body" idx="2"/>
          </p:nvPr>
        </p:nvSpPr>
        <p:spPr>
          <a:xfrm>
            <a:off x="4450080" y="1813102"/>
            <a:ext cx="4440900" cy="13029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38" name="Shape 638"/>
          <p:cNvSpPr txBox="1">
            <a:spLocks noGrp="1"/>
          </p:cNvSpPr>
          <p:nvPr>
            <p:ph type="body" idx="3"/>
          </p:nvPr>
        </p:nvSpPr>
        <p:spPr>
          <a:xfrm>
            <a:off x="228600" y="365125"/>
            <a:ext cx="4046100" cy="27510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Section Introduction - Medium Landscape (fill)">
    <p:bg>
      <p:bgPr>
        <a:solidFill>
          <a:schemeClr val="dk1"/>
        </a:solidFill>
        <a:effectLst/>
      </p:bgPr>
    </p:bg>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228598" y="3238499"/>
            <a:ext cx="8662200" cy="3381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41" name="Shape 641"/>
          <p:cNvSpPr>
            <a:spLocks noGrp="1"/>
          </p:cNvSpPr>
          <p:nvPr>
            <p:ph type="pic" idx="2"/>
          </p:nvPr>
        </p:nvSpPr>
        <p:spPr>
          <a:xfrm>
            <a:off x="228598" y="365125"/>
            <a:ext cx="4069200" cy="27510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42" name="Shape 642"/>
          <p:cNvSpPr txBox="1">
            <a:spLocks noGrp="1"/>
          </p:cNvSpPr>
          <p:nvPr>
            <p:ph type="title"/>
          </p:nvPr>
        </p:nvSpPr>
        <p:spPr>
          <a:xfrm>
            <a:off x="4450080" y="365127"/>
            <a:ext cx="4440900" cy="785399"/>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3" name="Shape 643"/>
          <p:cNvSpPr txBox="1">
            <a:spLocks noGrp="1"/>
          </p:cNvSpPr>
          <p:nvPr>
            <p:ph type="body" idx="3"/>
          </p:nvPr>
        </p:nvSpPr>
        <p:spPr>
          <a:xfrm>
            <a:off x="4450080" y="1386840"/>
            <a:ext cx="4440900" cy="17292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ection Introduction - Medium Landscape (fill)">
    <p:bg>
      <p:bgPr>
        <a:solidFill>
          <a:schemeClr val="dk1"/>
        </a:solidFill>
        <a:effectLst/>
      </p:bgPr>
    </p:bg>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228598" y="3238499"/>
            <a:ext cx="8662200" cy="3381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46" name="Shape 646"/>
          <p:cNvSpPr>
            <a:spLocks noGrp="1"/>
          </p:cNvSpPr>
          <p:nvPr>
            <p:ph type="pic" idx="2"/>
          </p:nvPr>
        </p:nvSpPr>
        <p:spPr>
          <a:xfrm>
            <a:off x="228598" y="365125"/>
            <a:ext cx="4724400" cy="27510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47" name="Shape 647"/>
          <p:cNvSpPr txBox="1">
            <a:spLocks noGrp="1"/>
          </p:cNvSpPr>
          <p:nvPr>
            <p:ph type="body" idx="3"/>
          </p:nvPr>
        </p:nvSpPr>
        <p:spPr>
          <a:xfrm>
            <a:off x="5114923" y="1348740"/>
            <a:ext cx="3776100" cy="17673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48" name="Shape 648"/>
          <p:cNvSpPr txBox="1">
            <a:spLocks noGrp="1"/>
          </p:cNvSpPr>
          <p:nvPr>
            <p:ph type="title"/>
          </p:nvPr>
        </p:nvSpPr>
        <p:spPr>
          <a:xfrm>
            <a:off x="5114923" y="365127"/>
            <a:ext cx="3776100" cy="785399"/>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Section Introduction - Portrait (fit) ">
    <p:bg>
      <p:bgPr>
        <a:solidFill>
          <a:schemeClr val="dk1"/>
        </a:solidFill>
        <a:effectLst/>
      </p:bgPr>
    </p:bg>
    <p:spTree>
      <p:nvGrpSpPr>
        <p:cNvPr id="1" name="Shape 649"/>
        <p:cNvGrpSpPr/>
        <p:nvPr/>
      </p:nvGrpSpPr>
      <p:grpSpPr>
        <a:xfrm>
          <a:off x="0" y="0"/>
          <a:ext cx="0" cy="0"/>
          <a:chOff x="0" y="0"/>
          <a:chExt cx="0" cy="0"/>
        </a:xfrm>
      </p:grpSpPr>
      <p:sp>
        <p:nvSpPr>
          <p:cNvPr id="650" name="Shape 650"/>
          <p:cNvSpPr txBox="1">
            <a:spLocks noGrp="1"/>
          </p:cNvSpPr>
          <p:nvPr>
            <p:ph type="title"/>
          </p:nvPr>
        </p:nvSpPr>
        <p:spPr>
          <a:xfrm>
            <a:off x="3028950" y="365125"/>
            <a:ext cx="58620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51" name="Shape 651"/>
          <p:cNvSpPr txBox="1">
            <a:spLocks noGrp="1"/>
          </p:cNvSpPr>
          <p:nvPr>
            <p:ph type="body" idx="1"/>
          </p:nvPr>
        </p:nvSpPr>
        <p:spPr>
          <a:xfrm>
            <a:off x="3028950" y="1857375"/>
            <a:ext cx="5862000" cy="4762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52" name="Shape 652"/>
          <p:cNvSpPr txBox="1">
            <a:spLocks noGrp="1"/>
          </p:cNvSpPr>
          <p:nvPr>
            <p:ph type="body" idx="2"/>
          </p:nvPr>
        </p:nvSpPr>
        <p:spPr>
          <a:xfrm>
            <a:off x="228598" y="4238623"/>
            <a:ext cx="2533800" cy="238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53" name="Shape 653"/>
          <p:cNvSpPr txBox="1">
            <a:spLocks noGrp="1"/>
          </p:cNvSpPr>
          <p:nvPr>
            <p:ph type="body" idx="3"/>
          </p:nvPr>
        </p:nvSpPr>
        <p:spPr>
          <a:xfrm>
            <a:off x="228600" y="365126"/>
            <a:ext cx="2533800" cy="3711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Section Introduction - Portrait (fill)">
    <p:bg>
      <p:bgPr>
        <a:solidFill>
          <a:schemeClr val="dk1"/>
        </a:solidFill>
        <a:effectLst/>
      </p:bgPr>
    </p:bg>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3028950" y="365125"/>
            <a:ext cx="58620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56" name="Shape 656"/>
          <p:cNvSpPr txBox="1">
            <a:spLocks noGrp="1"/>
          </p:cNvSpPr>
          <p:nvPr>
            <p:ph type="body" idx="1"/>
          </p:nvPr>
        </p:nvSpPr>
        <p:spPr>
          <a:xfrm>
            <a:off x="3028950" y="1857375"/>
            <a:ext cx="5862000" cy="4762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57" name="Shape 657"/>
          <p:cNvSpPr>
            <a:spLocks noGrp="1"/>
          </p:cNvSpPr>
          <p:nvPr>
            <p:ph type="pic" idx="2"/>
          </p:nvPr>
        </p:nvSpPr>
        <p:spPr>
          <a:xfrm>
            <a:off x="228598" y="365125"/>
            <a:ext cx="2533800" cy="3587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58" name="Shape 658"/>
          <p:cNvSpPr txBox="1">
            <a:spLocks noGrp="1"/>
          </p:cNvSpPr>
          <p:nvPr>
            <p:ph type="body" idx="3"/>
          </p:nvPr>
        </p:nvSpPr>
        <p:spPr>
          <a:xfrm>
            <a:off x="228598" y="4238623"/>
            <a:ext cx="2533800" cy="238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ext with small portrait source right (fit)">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228600" y="228600"/>
            <a:ext cx="5448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61" name="Shape 661"/>
          <p:cNvSpPr txBox="1">
            <a:spLocks noGrp="1"/>
          </p:cNvSpPr>
          <p:nvPr>
            <p:ph type="body" idx="1"/>
          </p:nvPr>
        </p:nvSpPr>
        <p:spPr>
          <a:xfrm>
            <a:off x="5895975" y="228600"/>
            <a:ext cx="2986800" cy="39744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62" name="Shape 662"/>
          <p:cNvSpPr txBox="1">
            <a:spLocks noGrp="1"/>
          </p:cNvSpPr>
          <p:nvPr>
            <p:ph type="body" idx="2"/>
          </p:nvPr>
        </p:nvSpPr>
        <p:spPr>
          <a:xfrm>
            <a:off x="228598" y="1145266"/>
            <a:ext cx="5448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63" name="Shape 663"/>
          <p:cNvSpPr txBox="1">
            <a:spLocks noGrp="1"/>
          </p:cNvSpPr>
          <p:nvPr>
            <p:ph type="body" idx="3"/>
          </p:nvPr>
        </p:nvSpPr>
        <p:spPr>
          <a:xfrm>
            <a:off x="5895975" y="4403269"/>
            <a:ext cx="2986800" cy="22259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ext with small portrait source right (fill)">
    <p:spTree>
      <p:nvGrpSpPr>
        <p:cNvPr id="1" name="Shape 664"/>
        <p:cNvGrpSpPr/>
        <p:nvPr/>
      </p:nvGrpSpPr>
      <p:grpSpPr>
        <a:xfrm>
          <a:off x="0" y="0"/>
          <a:ext cx="0" cy="0"/>
          <a:chOff x="0" y="0"/>
          <a:chExt cx="0" cy="0"/>
        </a:xfrm>
      </p:grpSpPr>
      <p:sp>
        <p:nvSpPr>
          <p:cNvPr id="665" name="Shape 665"/>
          <p:cNvSpPr>
            <a:spLocks noGrp="1"/>
          </p:cNvSpPr>
          <p:nvPr>
            <p:ph type="pic" idx="2"/>
          </p:nvPr>
        </p:nvSpPr>
        <p:spPr>
          <a:xfrm>
            <a:off x="5915025" y="228600"/>
            <a:ext cx="2967600" cy="39498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66" name="Shape 666"/>
          <p:cNvSpPr txBox="1">
            <a:spLocks noGrp="1"/>
          </p:cNvSpPr>
          <p:nvPr>
            <p:ph type="title"/>
          </p:nvPr>
        </p:nvSpPr>
        <p:spPr>
          <a:xfrm>
            <a:off x="228600" y="228600"/>
            <a:ext cx="5448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67" name="Shape 667"/>
          <p:cNvSpPr txBox="1">
            <a:spLocks noGrp="1"/>
          </p:cNvSpPr>
          <p:nvPr>
            <p:ph type="body" idx="1"/>
          </p:nvPr>
        </p:nvSpPr>
        <p:spPr>
          <a:xfrm>
            <a:off x="228598" y="1145266"/>
            <a:ext cx="5448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68" name="Shape 668"/>
          <p:cNvSpPr txBox="1">
            <a:spLocks noGrp="1"/>
          </p:cNvSpPr>
          <p:nvPr>
            <p:ph type="body" idx="3"/>
          </p:nvPr>
        </p:nvSpPr>
        <p:spPr>
          <a:xfrm>
            <a:off x="5915025" y="4403269"/>
            <a:ext cx="2967600" cy="22259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Text with small landscape source right (fit)">
    <p:spTree>
      <p:nvGrpSpPr>
        <p:cNvPr id="1" name="Shape 669"/>
        <p:cNvGrpSpPr/>
        <p:nvPr/>
      </p:nvGrpSpPr>
      <p:grpSpPr>
        <a:xfrm>
          <a:off x="0" y="0"/>
          <a:ext cx="0" cy="0"/>
          <a:chOff x="0" y="0"/>
          <a:chExt cx="0" cy="0"/>
        </a:xfrm>
      </p:grpSpPr>
      <p:sp>
        <p:nvSpPr>
          <p:cNvPr id="670" name="Shape 670"/>
          <p:cNvSpPr txBox="1">
            <a:spLocks noGrp="1"/>
          </p:cNvSpPr>
          <p:nvPr>
            <p:ph type="title"/>
          </p:nvPr>
        </p:nvSpPr>
        <p:spPr>
          <a:xfrm>
            <a:off x="228597" y="238125"/>
            <a:ext cx="3539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1" name="Shape 671"/>
          <p:cNvSpPr txBox="1">
            <a:spLocks noGrp="1"/>
          </p:cNvSpPr>
          <p:nvPr>
            <p:ph type="body" idx="1"/>
          </p:nvPr>
        </p:nvSpPr>
        <p:spPr>
          <a:xfrm>
            <a:off x="3948791" y="238125"/>
            <a:ext cx="4934100" cy="2790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72" name="Shape 672"/>
          <p:cNvSpPr txBox="1">
            <a:spLocks noGrp="1"/>
          </p:cNvSpPr>
          <p:nvPr>
            <p:ph type="body" idx="2"/>
          </p:nvPr>
        </p:nvSpPr>
        <p:spPr>
          <a:xfrm>
            <a:off x="228598" y="3181350"/>
            <a:ext cx="8654100" cy="344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73" name="Shape 673"/>
          <p:cNvSpPr txBox="1">
            <a:spLocks noGrp="1"/>
          </p:cNvSpPr>
          <p:nvPr>
            <p:ph type="body" idx="3"/>
          </p:nvPr>
        </p:nvSpPr>
        <p:spPr>
          <a:xfrm>
            <a:off x="638175" y="1307192"/>
            <a:ext cx="3129600" cy="17217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Text with small landscape source right (fill)">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228597" y="238125"/>
            <a:ext cx="3539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6" name="Shape 676"/>
          <p:cNvSpPr txBox="1">
            <a:spLocks noGrp="1"/>
          </p:cNvSpPr>
          <p:nvPr>
            <p:ph type="body" idx="1"/>
          </p:nvPr>
        </p:nvSpPr>
        <p:spPr>
          <a:xfrm>
            <a:off x="228598" y="3181350"/>
            <a:ext cx="8654100" cy="344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77" name="Shape 677"/>
          <p:cNvSpPr txBox="1">
            <a:spLocks noGrp="1"/>
          </p:cNvSpPr>
          <p:nvPr>
            <p:ph type="body" idx="2"/>
          </p:nvPr>
        </p:nvSpPr>
        <p:spPr>
          <a:xfrm>
            <a:off x="552450" y="1297667"/>
            <a:ext cx="3215400" cy="1740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78" name="Shape 678"/>
          <p:cNvSpPr>
            <a:spLocks noGrp="1"/>
          </p:cNvSpPr>
          <p:nvPr>
            <p:ph type="pic" idx="3"/>
          </p:nvPr>
        </p:nvSpPr>
        <p:spPr>
          <a:xfrm>
            <a:off x="3962400" y="238125"/>
            <a:ext cx="4919700" cy="2800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Source right (fit)">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228600" y="228600"/>
            <a:ext cx="4629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81" name="Shape 681"/>
          <p:cNvSpPr txBox="1">
            <a:spLocks noGrp="1"/>
          </p:cNvSpPr>
          <p:nvPr>
            <p:ph type="body" idx="1"/>
          </p:nvPr>
        </p:nvSpPr>
        <p:spPr>
          <a:xfrm>
            <a:off x="4857748" y="228598"/>
            <a:ext cx="40251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82" name="Shape 682"/>
          <p:cNvSpPr txBox="1">
            <a:spLocks noGrp="1"/>
          </p:cNvSpPr>
          <p:nvPr>
            <p:ph type="body" idx="2"/>
          </p:nvPr>
        </p:nvSpPr>
        <p:spPr>
          <a:xfrm>
            <a:off x="228598" y="1145266"/>
            <a:ext cx="43842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83" name="Shape 683"/>
          <p:cNvSpPr txBox="1">
            <a:spLocks noGrp="1"/>
          </p:cNvSpPr>
          <p:nvPr>
            <p:ph type="body" idx="3"/>
          </p:nvPr>
        </p:nvSpPr>
        <p:spPr>
          <a:xfrm>
            <a:off x="5135335" y="5584369"/>
            <a:ext cx="37473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ndscape right (fit) ">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2971121" y="228601"/>
            <a:ext cx="591094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0" name="Shape 70"/>
          <p:cNvSpPr txBox="1">
            <a:spLocks noGrp="1"/>
          </p:cNvSpPr>
          <p:nvPr>
            <p:ph type="title"/>
          </p:nvPr>
        </p:nvSpPr>
        <p:spPr>
          <a:xfrm>
            <a:off x="227240" y="228601"/>
            <a:ext cx="2743199" cy="2419348"/>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2"/>
          </p:nvPr>
        </p:nvSpPr>
        <p:spPr>
          <a:xfrm>
            <a:off x="228601" y="4276726"/>
            <a:ext cx="8654141" cy="1695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2" name="Shape 72"/>
          <p:cNvSpPr txBox="1">
            <a:spLocks noGrp="1"/>
          </p:cNvSpPr>
          <p:nvPr>
            <p:ph type="body" idx="3"/>
          </p:nvPr>
        </p:nvSpPr>
        <p:spPr>
          <a:xfrm>
            <a:off x="3238500" y="5981700"/>
            <a:ext cx="5644242"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Source right (fill)">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228600" y="228600"/>
            <a:ext cx="4629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86" name="Shape 686"/>
          <p:cNvSpPr txBox="1">
            <a:spLocks noGrp="1"/>
          </p:cNvSpPr>
          <p:nvPr>
            <p:ph type="body" idx="1"/>
          </p:nvPr>
        </p:nvSpPr>
        <p:spPr>
          <a:xfrm>
            <a:off x="228598" y="1145266"/>
            <a:ext cx="43842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87" name="Shape 687"/>
          <p:cNvSpPr txBox="1">
            <a:spLocks noGrp="1"/>
          </p:cNvSpPr>
          <p:nvPr>
            <p:ph type="body" idx="2"/>
          </p:nvPr>
        </p:nvSpPr>
        <p:spPr>
          <a:xfrm>
            <a:off x="5135335" y="5584369"/>
            <a:ext cx="37473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88" name="Shape 688"/>
          <p:cNvSpPr>
            <a:spLocks noGrp="1"/>
          </p:cNvSpPr>
          <p:nvPr>
            <p:ph type="pic" idx="3"/>
          </p:nvPr>
        </p:nvSpPr>
        <p:spPr>
          <a:xfrm>
            <a:off x="4858430" y="228600"/>
            <a:ext cx="40242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Source right squared (fit) - Medium Title">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228600" y="228600"/>
            <a:ext cx="2743200" cy="168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91" name="Shape 691"/>
          <p:cNvSpPr txBox="1">
            <a:spLocks noGrp="1"/>
          </p:cNvSpPr>
          <p:nvPr>
            <p:ph type="body" idx="1"/>
          </p:nvPr>
        </p:nvSpPr>
        <p:spPr>
          <a:xfrm>
            <a:off x="2971800" y="228598"/>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92" name="Shape 692"/>
          <p:cNvSpPr txBox="1">
            <a:spLocks noGrp="1"/>
          </p:cNvSpPr>
          <p:nvPr>
            <p:ph type="body" idx="2"/>
          </p:nvPr>
        </p:nvSpPr>
        <p:spPr>
          <a:xfrm>
            <a:off x="228600" y="1910442"/>
            <a:ext cx="2547300" cy="4719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93" name="Shape 693"/>
          <p:cNvSpPr txBox="1">
            <a:spLocks noGrp="1"/>
          </p:cNvSpPr>
          <p:nvPr>
            <p:ph type="body" idx="3"/>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2_Source right squared (fit) - Extra long title">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228600" y="228600"/>
            <a:ext cx="2743200"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96" name="Shape 696"/>
          <p:cNvSpPr txBox="1">
            <a:spLocks noGrp="1"/>
          </p:cNvSpPr>
          <p:nvPr>
            <p:ph type="body" idx="1"/>
          </p:nvPr>
        </p:nvSpPr>
        <p:spPr>
          <a:xfrm>
            <a:off x="2971800" y="228598"/>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97" name="Shape 697"/>
          <p:cNvSpPr txBox="1">
            <a:spLocks noGrp="1"/>
          </p:cNvSpPr>
          <p:nvPr>
            <p:ph type="body" idx="2"/>
          </p:nvPr>
        </p:nvSpPr>
        <p:spPr>
          <a:xfrm>
            <a:off x="228600" y="2628900"/>
            <a:ext cx="2547300"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98" name="Shape 698"/>
          <p:cNvSpPr txBox="1">
            <a:spLocks noGrp="1"/>
          </p:cNvSpPr>
          <p:nvPr>
            <p:ph type="body" idx="3"/>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Custrum source right (fit)">
    <p:spTree>
      <p:nvGrpSpPr>
        <p:cNvPr id="1" name="Shape 699"/>
        <p:cNvGrpSpPr/>
        <p:nvPr/>
      </p:nvGrpSpPr>
      <p:grpSpPr>
        <a:xfrm>
          <a:off x="0" y="0"/>
          <a:ext cx="0" cy="0"/>
          <a:chOff x="0" y="0"/>
          <a:chExt cx="0" cy="0"/>
        </a:xfrm>
      </p:grpSpPr>
      <p:sp>
        <p:nvSpPr>
          <p:cNvPr id="700" name="Shape 700"/>
          <p:cNvSpPr txBox="1">
            <a:spLocks noGrp="1"/>
          </p:cNvSpPr>
          <p:nvPr>
            <p:ph type="body" idx="1"/>
          </p:nvPr>
        </p:nvSpPr>
        <p:spPr>
          <a:xfrm>
            <a:off x="2000250" y="228598"/>
            <a:ext cx="68826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01" name="Shape 701"/>
          <p:cNvSpPr txBox="1">
            <a:spLocks noGrp="1"/>
          </p:cNvSpPr>
          <p:nvPr>
            <p:ph type="body" idx="2"/>
          </p:nvPr>
        </p:nvSpPr>
        <p:spPr>
          <a:xfrm>
            <a:off x="2305050" y="5584369"/>
            <a:ext cx="6577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02" name="Shape 702"/>
          <p:cNvSpPr txBox="1">
            <a:spLocks noGrp="1"/>
          </p:cNvSpPr>
          <p:nvPr>
            <p:ph type="title"/>
          </p:nvPr>
        </p:nvSpPr>
        <p:spPr>
          <a:xfrm>
            <a:off x="228600" y="228598"/>
            <a:ext cx="1524000" cy="3190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3" name="Shape 703"/>
          <p:cNvSpPr txBox="1">
            <a:spLocks noGrp="1"/>
          </p:cNvSpPr>
          <p:nvPr>
            <p:ph type="body" idx="3"/>
          </p:nvPr>
        </p:nvSpPr>
        <p:spPr>
          <a:xfrm>
            <a:off x="228600" y="3705223"/>
            <a:ext cx="1524000" cy="2924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ext with small portrait source left (fit)">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3434442" y="228600"/>
            <a:ext cx="5448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6" name="Shape 706"/>
          <p:cNvSpPr txBox="1">
            <a:spLocks noGrp="1"/>
          </p:cNvSpPr>
          <p:nvPr>
            <p:ph type="body" idx="1"/>
          </p:nvPr>
        </p:nvSpPr>
        <p:spPr>
          <a:xfrm>
            <a:off x="228597" y="238125"/>
            <a:ext cx="2986800" cy="39744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07" name="Shape 707"/>
          <p:cNvSpPr txBox="1">
            <a:spLocks noGrp="1"/>
          </p:cNvSpPr>
          <p:nvPr>
            <p:ph type="body" idx="2"/>
          </p:nvPr>
        </p:nvSpPr>
        <p:spPr>
          <a:xfrm>
            <a:off x="3434441" y="1145266"/>
            <a:ext cx="5448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08" name="Shape 708"/>
          <p:cNvSpPr txBox="1">
            <a:spLocks noGrp="1"/>
          </p:cNvSpPr>
          <p:nvPr>
            <p:ph type="body" idx="3"/>
          </p:nvPr>
        </p:nvSpPr>
        <p:spPr>
          <a:xfrm>
            <a:off x="228597" y="4412794"/>
            <a:ext cx="2291400" cy="22166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_Text with small portrait source left (fit)">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3434442" y="228600"/>
            <a:ext cx="5448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1" name="Shape 711"/>
          <p:cNvSpPr txBox="1">
            <a:spLocks noGrp="1"/>
          </p:cNvSpPr>
          <p:nvPr>
            <p:ph type="body" idx="1"/>
          </p:nvPr>
        </p:nvSpPr>
        <p:spPr>
          <a:xfrm>
            <a:off x="3434441" y="1145266"/>
            <a:ext cx="5448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12" name="Shape 712"/>
          <p:cNvSpPr txBox="1">
            <a:spLocks noGrp="1"/>
          </p:cNvSpPr>
          <p:nvPr>
            <p:ph type="body" idx="2"/>
          </p:nvPr>
        </p:nvSpPr>
        <p:spPr>
          <a:xfrm>
            <a:off x="228597" y="4412794"/>
            <a:ext cx="2291400" cy="22166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13" name="Shape 713"/>
          <p:cNvSpPr>
            <a:spLocks noGrp="1"/>
          </p:cNvSpPr>
          <p:nvPr>
            <p:ph type="pic" idx="3"/>
          </p:nvPr>
        </p:nvSpPr>
        <p:spPr>
          <a:xfrm>
            <a:off x="228600" y="228598"/>
            <a:ext cx="3020999" cy="4041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Text with small portrait source left (fill)">
    <p:spTree>
      <p:nvGrpSpPr>
        <p:cNvPr id="1" name="Shape 714"/>
        <p:cNvGrpSpPr/>
        <p:nvPr/>
      </p:nvGrpSpPr>
      <p:grpSpPr>
        <a:xfrm>
          <a:off x="0" y="0"/>
          <a:ext cx="0" cy="0"/>
          <a:chOff x="0" y="0"/>
          <a:chExt cx="0" cy="0"/>
        </a:xfrm>
      </p:grpSpPr>
      <p:sp>
        <p:nvSpPr>
          <p:cNvPr id="715" name="Shape 715"/>
          <p:cNvSpPr txBox="1">
            <a:spLocks noGrp="1"/>
          </p:cNvSpPr>
          <p:nvPr>
            <p:ph type="title"/>
          </p:nvPr>
        </p:nvSpPr>
        <p:spPr>
          <a:xfrm>
            <a:off x="3434442" y="228600"/>
            <a:ext cx="5448300" cy="4326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6" name="Shape 716"/>
          <p:cNvSpPr txBox="1">
            <a:spLocks noGrp="1"/>
          </p:cNvSpPr>
          <p:nvPr>
            <p:ph type="body" idx="1"/>
          </p:nvPr>
        </p:nvSpPr>
        <p:spPr>
          <a:xfrm>
            <a:off x="3434441" y="661306"/>
            <a:ext cx="5448300" cy="596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17" name="Shape 717"/>
          <p:cNvSpPr txBox="1">
            <a:spLocks noGrp="1"/>
          </p:cNvSpPr>
          <p:nvPr>
            <p:ph type="body" idx="2"/>
          </p:nvPr>
        </p:nvSpPr>
        <p:spPr>
          <a:xfrm>
            <a:off x="228597" y="4710792"/>
            <a:ext cx="2967600" cy="1918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18" name="Shape 718"/>
          <p:cNvSpPr txBox="1">
            <a:spLocks noGrp="1"/>
          </p:cNvSpPr>
          <p:nvPr>
            <p:ph type="body" idx="3"/>
          </p:nvPr>
        </p:nvSpPr>
        <p:spPr>
          <a:xfrm>
            <a:off x="228597" y="228600"/>
            <a:ext cx="2967000" cy="4351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Text with small portrait source left (fill)">
    <p:spTree>
      <p:nvGrpSpPr>
        <p:cNvPr id="1" name="Shape 719"/>
        <p:cNvGrpSpPr/>
        <p:nvPr/>
      </p:nvGrpSpPr>
      <p:grpSpPr>
        <a:xfrm>
          <a:off x="0" y="0"/>
          <a:ext cx="0" cy="0"/>
          <a:chOff x="0" y="0"/>
          <a:chExt cx="0" cy="0"/>
        </a:xfrm>
      </p:grpSpPr>
      <p:sp>
        <p:nvSpPr>
          <p:cNvPr id="720" name="Shape 720"/>
          <p:cNvSpPr>
            <a:spLocks noGrp="1"/>
          </p:cNvSpPr>
          <p:nvPr>
            <p:ph type="pic" idx="2"/>
          </p:nvPr>
        </p:nvSpPr>
        <p:spPr>
          <a:xfrm>
            <a:off x="228597" y="228600"/>
            <a:ext cx="2967600" cy="4327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21" name="Shape 721"/>
          <p:cNvSpPr txBox="1">
            <a:spLocks noGrp="1"/>
          </p:cNvSpPr>
          <p:nvPr>
            <p:ph type="title"/>
          </p:nvPr>
        </p:nvSpPr>
        <p:spPr>
          <a:xfrm>
            <a:off x="3434442" y="228600"/>
            <a:ext cx="5448300" cy="4326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22" name="Shape 722"/>
          <p:cNvSpPr txBox="1">
            <a:spLocks noGrp="1"/>
          </p:cNvSpPr>
          <p:nvPr>
            <p:ph type="body" idx="1"/>
          </p:nvPr>
        </p:nvSpPr>
        <p:spPr>
          <a:xfrm>
            <a:off x="3434441" y="661306"/>
            <a:ext cx="5448300" cy="596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23" name="Shape 723"/>
          <p:cNvSpPr txBox="1">
            <a:spLocks noGrp="1"/>
          </p:cNvSpPr>
          <p:nvPr>
            <p:ph type="body" idx="3"/>
          </p:nvPr>
        </p:nvSpPr>
        <p:spPr>
          <a:xfrm>
            <a:off x="228597" y="4710792"/>
            <a:ext cx="2967600" cy="1918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ext with small landscape source left (fit)">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5343523" y="228600"/>
            <a:ext cx="3539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26" name="Shape 726"/>
          <p:cNvSpPr txBox="1">
            <a:spLocks noGrp="1"/>
          </p:cNvSpPr>
          <p:nvPr>
            <p:ph type="body" idx="1"/>
          </p:nvPr>
        </p:nvSpPr>
        <p:spPr>
          <a:xfrm>
            <a:off x="228597" y="238125"/>
            <a:ext cx="4934100" cy="2790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27" name="Shape 727"/>
          <p:cNvSpPr txBox="1">
            <a:spLocks noGrp="1"/>
          </p:cNvSpPr>
          <p:nvPr>
            <p:ph type="body" idx="2"/>
          </p:nvPr>
        </p:nvSpPr>
        <p:spPr>
          <a:xfrm>
            <a:off x="228598" y="3181350"/>
            <a:ext cx="8654100" cy="344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28" name="Shape 728"/>
          <p:cNvSpPr txBox="1">
            <a:spLocks noGrp="1"/>
          </p:cNvSpPr>
          <p:nvPr>
            <p:ph type="body" idx="3"/>
          </p:nvPr>
        </p:nvSpPr>
        <p:spPr>
          <a:xfrm>
            <a:off x="5343523" y="1983921"/>
            <a:ext cx="2291400" cy="10449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1_Text with small landscape source left (fit)">
    <p:spTree>
      <p:nvGrpSpPr>
        <p:cNvPr id="1" name="Shape 729"/>
        <p:cNvGrpSpPr/>
        <p:nvPr/>
      </p:nvGrpSpPr>
      <p:grpSpPr>
        <a:xfrm>
          <a:off x="0" y="0"/>
          <a:ext cx="0" cy="0"/>
          <a:chOff x="0" y="0"/>
          <a:chExt cx="0" cy="0"/>
        </a:xfrm>
      </p:grpSpPr>
      <p:sp>
        <p:nvSpPr>
          <p:cNvPr id="730" name="Shape 730"/>
          <p:cNvSpPr txBox="1">
            <a:spLocks noGrp="1"/>
          </p:cNvSpPr>
          <p:nvPr>
            <p:ph type="title"/>
          </p:nvPr>
        </p:nvSpPr>
        <p:spPr>
          <a:xfrm>
            <a:off x="5343523" y="228600"/>
            <a:ext cx="3539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31" name="Shape 731"/>
          <p:cNvSpPr txBox="1">
            <a:spLocks noGrp="1"/>
          </p:cNvSpPr>
          <p:nvPr>
            <p:ph type="body" idx="1"/>
          </p:nvPr>
        </p:nvSpPr>
        <p:spPr>
          <a:xfrm>
            <a:off x="228598" y="3181350"/>
            <a:ext cx="8654100" cy="34482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32" name="Shape 732"/>
          <p:cNvSpPr txBox="1">
            <a:spLocks noGrp="1"/>
          </p:cNvSpPr>
          <p:nvPr>
            <p:ph type="body" idx="2"/>
          </p:nvPr>
        </p:nvSpPr>
        <p:spPr>
          <a:xfrm>
            <a:off x="5343523" y="1297666"/>
            <a:ext cx="3539100" cy="17313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33" name="Shape 733"/>
          <p:cNvSpPr>
            <a:spLocks noGrp="1"/>
          </p:cNvSpPr>
          <p:nvPr>
            <p:ph type="pic" idx="3"/>
          </p:nvPr>
        </p:nvSpPr>
        <p:spPr>
          <a:xfrm>
            <a:off x="228600" y="228600"/>
            <a:ext cx="4953000" cy="2800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Source landscape (filled) largest text ">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a:spLocks noGrp="1"/>
          </p:cNvSpPr>
          <p:nvPr>
            <p:ph type="pic" idx="2"/>
          </p:nvPr>
        </p:nvSpPr>
        <p:spPr>
          <a:xfrm>
            <a:off x="228600" y="620712"/>
            <a:ext cx="8653462" cy="415607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6" name="Shape 76"/>
          <p:cNvSpPr txBox="1">
            <a:spLocks noGrp="1"/>
          </p:cNvSpPr>
          <p:nvPr>
            <p:ph type="body" idx="1"/>
          </p:nvPr>
        </p:nvSpPr>
        <p:spPr>
          <a:xfrm>
            <a:off x="228598" y="4776107"/>
            <a:ext cx="7086600"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7" name="Shape 77"/>
          <p:cNvSpPr txBox="1">
            <a:spLocks noGrp="1"/>
          </p:cNvSpPr>
          <p:nvPr>
            <p:ph type="body" idx="3"/>
          </p:nvPr>
        </p:nvSpPr>
        <p:spPr>
          <a:xfrm>
            <a:off x="7505700" y="4776107"/>
            <a:ext cx="13770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Source left (fit) ">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4269919" y="228600"/>
            <a:ext cx="46293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36" name="Shape 736"/>
          <p:cNvSpPr txBox="1">
            <a:spLocks noGrp="1"/>
          </p:cNvSpPr>
          <p:nvPr>
            <p:ph type="body" idx="1"/>
          </p:nvPr>
        </p:nvSpPr>
        <p:spPr>
          <a:xfrm>
            <a:off x="228597" y="228600"/>
            <a:ext cx="40251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37" name="Shape 737"/>
          <p:cNvSpPr txBox="1">
            <a:spLocks noGrp="1"/>
          </p:cNvSpPr>
          <p:nvPr>
            <p:ph type="body" idx="2"/>
          </p:nvPr>
        </p:nvSpPr>
        <p:spPr>
          <a:xfrm>
            <a:off x="4514848" y="1161594"/>
            <a:ext cx="4384199"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38" name="Shape 738"/>
          <p:cNvSpPr txBox="1">
            <a:spLocks noGrp="1"/>
          </p:cNvSpPr>
          <p:nvPr>
            <p:ph type="body" idx="3"/>
          </p:nvPr>
        </p:nvSpPr>
        <p:spPr>
          <a:xfrm>
            <a:off x="228597" y="5600698"/>
            <a:ext cx="3747300" cy="104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Two source left (fill) ">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4269919" y="228600"/>
            <a:ext cx="46293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1" name="Shape 741"/>
          <p:cNvSpPr txBox="1">
            <a:spLocks noGrp="1"/>
          </p:cNvSpPr>
          <p:nvPr>
            <p:ph type="body" idx="1"/>
          </p:nvPr>
        </p:nvSpPr>
        <p:spPr>
          <a:xfrm>
            <a:off x="4514848" y="1161594"/>
            <a:ext cx="4384199"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42" name="Shape 742"/>
          <p:cNvSpPr txBox="1">
            <a:spLocks noGrp="1"/>
          </p:cNvSpPr>
          <p:nvPr>
            <p:ph type="body" idx="2"/>
          </p:nvPr>
        </p:nvSpPr>
        <p:spPr>
          <a:xfrm>
            <a:off x="228597" y="2781300"/>
            <a:ext cx="4041300" cy="62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43" name="Shape 743"/>
          <p:cNvSpPr>
            <a:spLocks noGrp="1"/>
          </p:cNvSpPr>
          <p:nvPr>
            <p:ph type="pic" idx="3"/>
          </p:nvPr>
        </p:nvSpPr>
        <p:spPr>
          <a:xfrm>
            <a:off x="228597" y="231775"/>
            <a:ext cx="4024200" cy="25494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44" name="Shape 744"/>
          <p:cNvSpPr txBox="1">
            <a:spLocks noGrp="1"/>
          </p:cNvSpPr>
          <p:nvPr>
            <p:ph type="body" idx="4"/>
          </p:nvPr>
        </p:nvSpPr>
        <p:spPr>
          <a:xfrm>
            <a:off x="228597" y="6020887"/>
            <a:ext cx="4041300" cy="62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45" name="Shape 745"/>
          <p:cNvSpPr>
            <a:spLocks noGrp="1"/>
          </p:cNvSpPr>
          <p:nvPr>
            <p:ph type="pic" idx="5"/>
          </p:nvPr>
        </p:nvSpPr>
        <p:spPr>
          <a:xfrm>
            <a:off x="228597" y="3471362"/>
            <a:ext cx="4024200" cy="25494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wo Source left (fit) ">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269919" y="228600"/>
            <a:ext cx="46293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8" name="Shape 748"/>
          <p:cNvSpPr txBox="1">
            <a:spLocks noGrp="1"/>
          </p:cNvSpPr>
          <p:nvPr>
            <p:ph type="body" idx="1"/>
          </p:nvPr>
        </p:nvSpPr>
        <p:spPr>
          <a:xfrm>
            <a:off x="228597" y="228601"/>
            <a:ext cx="4025100" cy="2552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49" name="Shape 749"/>
          <p:cNvSpPr txBox="1">
            <a:spLocks noGrp="1"/>
          </p:cNvSpPr>
          <p:nvPr>
            <p:ph type="body" idx="2"/>
          </p:nvPr>
        </p:nvSpPr>
        <p:spPr>
          <a:xfrm>
            <a:off x="4514848" y="1161594"/>
            <a:ext cx="4384199"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50" name="Shape 750"/>
          <p:cNvSpPr txBox="1">
            <a:spLocks noGrp="1"/>
          </p:cNvSpPr>
          <p:nvPr>
            <p:ph type="body" idx="3"/>
          </p:nvPr>
        </p:nvSpPr>
        <p:spPr>
          <a:xfrm>
            <a:off x="228597" y="2781300"/>
            <a:ext cx="4041300" cy="62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51" name="Shape 751"/>
          <p:cNvSpPr txBox="1">
            <a:spLocks noGrp="1"/>
          </p:cNvSpPr>
          <p:nvPr>
            <p:ph type="body" idx="4"/>
          </p:nvPr>
        </p:nvSpPr>
        <p:spPr>
          <a:xfrm>
            <a:off x="228597" y="6020887"/>
            <a:ext cx="4041300" cy="62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52" name="Shape 752"/>
          <p:cNvSpPr txBox="1">
            <a:spLocks noGrp="1"/>
          </p:cNvSpPr>
          <p:nvPr>
            <p:ph type="body" idx="5"/>
          </p:nvPr>
        </p:nvSpPr>
        <p:spPr>
          <a:xfrm>
            <a:off x="228596" y="3437164"/>
            <a:ext cx="4025100" cy="2552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Source left (fill) ">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4269919" y="228600"/>
            <a:ext cx="46293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55" name="Shape 755"/>
          <p:cNvSpPr txBox="1">
            <a:spLocks noGrp="1"/>
          </p:cNvSpPr>
          <p:nvPr>
            <p:ph type="body" idx="1"/>
          </p:nvPr>
        </p:nvSpPr>
        <p:spPr>
          <a:xfrm>
            <a:off x="4514848" y="1161594"/>
            <a:ext cx="4384199"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56" name="Shape 756"/>
          <p:cNvSpPr txBox="1">
            <a:spLocks noGrp="1"/>
          </p:cNvSpPr>
          <p:nvPr>
            <p:ph type="body" idx="2"/>
          </p:nvPr>
        </p:nvSpPr>
        <p:spPr>
          <a:xfrm>
            <a:off x="228597" y="5600698"/>
            <a:ext cx="3747300" cy="104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57" name="Shape 757"/>
          <p:cNvSpPr>
            <a:spLocks noGrp="1"/>
          </p:cNvSpPr>
          <p:nvPr>
            <p:ph type="pic" idx="3"/>
          </p:nvPr>
        </p:nvSpPr>
        <p:spPr>
          <a:xfrm>
            <a:off x="228597" y="231773"/>
            <a:ext cx="40242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Landscape left (fit) ">
    <p:spTree>
      <p:nvGrpSpPr>
        <p:cNvPr id="1" name="Shape 758"/>
        <p:cNvGrpSpPr/>
        <p:nvPr/>
      </p:nvGrpSpPr>
      <p:grpSpPr>
        <a:xfrm>
          <a:off x="0" y="0"/>
          <a:ext cx="0" cy="0"/>
          <a:chOff x="0" y="0"/>
          <a:chExt cx="0" cy="0"/>
        </a:xfrm>
      </p:grpSpPr>
      <p:sp>
        <p:nvSpPr>
          <p:cNvPr id="759" name="Shape 759"/>
          <p:cNvSpPr txBox="1">
            <a:spLocks noGrp="1"/>
          </p:cNvSpPr>
          <p:nvPr>
            <p:ph type="body" idx="1"/>
          </p:nvPr>
        </p:nvSpPr>
        <p:spPr>
          <a:xfrm>
            <a:off x="228601" y="228601"/>
            <a:ext cx="5910900" cy="38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60" name="Shape 760"/>
          <p:cNvSpPr txBox="1">
            <a:spLocks noGrp="1"/>
          </p:cNvSpPr>
          <p:nvPr>
            <p:ph type="title"/>
          </p:nvPr>
        </p:nvSpPr>
        <p:spPr>
          <a:xfrm>
            <a:off x="6139542" y="228600"/>
            <a:ext cx="27432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61" name="Shape 761"/>
          <p:cNvSpPr txBox="1">
            <a:spLocks noGrp="1"/>
          </p:cNvSpPr>
          <p:nvPr>
            <p:ph type="body" idx="2"/>
          </p:nvPr>
        </p:nvSpPr>
        <p:spPr>
          <a:xfrm>
            <a:off x="228601" y="4257675"/>
            <a:ext cx="8654100" cy="1562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62" name="Shape 762"/>
          <p:cNvSpPr txBox="1">
            <a:spLocks noGrp="1"/>
          </p:cNvSpPr>
          <p:nvPr>
            <p:ph type="body" idx="3"/>
          </p:nvPr>
        </p:nvSpPr>
        <p:spPr>
          <a:xfrm>
            <a:off x="228601" y="5819775"/>
            <a:ext cx="2743200" cy="8667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Landscape left (fit) More text">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228601" y="228601"/>
            <a:ext cx="4749000" cy="33288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65" name="Shape 765"/>
          <p:cNvSpPr txBox="1">
            <a:spLocks noGrp="1"/>
          </p:cNvSpPr>
          <p:nvPr>
            <p:ph type="title"/>
          </p:nvPr>
        </p:nvSpPr>
        <p:spPr>
          <a:xfrm>
            <a:off x="4977494" y="228601"/>
            <a:ext cx="3905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66" name="Shape 766"/>
          <p:cNvSpPr txBox="1">
            <a:spLocks noGrp="1"/>
          </p:cNvSpPr>
          <p:nvPr>
            <p:ph type="body" idx="2"/>
          </p:nvPr>
        </p:nvSpPr>
        <p:spPr>
          <a:xfrm>
            <a:off x="228601" y="3752850"/>
            <a:ext cx="8654100" cy="2876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67" name="Shape 767"/>
          <p:cNvSpPr txBox="1">
            <a:spLocks noGrp="1"/>
          </p:cNvSpPr>
          <p:nvPr>
            <p:ph type="body" idx="3"/>
          </p:nvPr>
        </p:nvSpPr>
        <p:spPr>
          <a:xfrm>
            <a:off x="4977494" y="1552575"/>
            <a:ext cx="3905100" cy="20049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Landscape left (fill) More text">
    <p:spTree>
      <p:nvGrpSpPr>
        <p:cNvPr id="1" name="Shape 768"/>
        <p:cNvGrpSpPr/>
        <p:nvPr/>
      </p:nvGrpSpPr>
      <p:grpSpPr>
        <a:xfrm>
          <a:off x="0" y="0"/>
          <a:ext cx="0" cy="0"/>
          <a:chOff x="0" y="0"/>
          <a:chExt cx="0" cy="0"/>
        </a:xfrm>
      </p:grpSpPr>
      <p:sp>
        <p:nvSpPr>
          <p:cNvPr id="769" name="Shape 769"/>
          <p:cNvSpPr>
            <a:spLocks noGrp="1"/>
          </p:cNvSpPr>
          <p:nvPr>
            <p:ph type="pic" idx="2"/>
          </p:nvPr>
        </p:nvSpPr>
        <p:spPr>
          <a:xfrm>
            <a:off x="228600" y="228216"/>
            <a:ext cx="4749000" cy="3329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70" name="Shape 770"/>
          <p:cNvSpPr txBox="1">
            <a:spLocks noGrp="1"/>
          </p:cNvSpPr>
          <p:nvPr>
            <p:ph type="body" idx="1"/>
          </p:nvPr>
        </p:nvSpPr>
        <p:spPr>
          <a:xfrm>
            <a:off x="228601" y="3752850"/>
            <a:ext cx="8654100" cy="2876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71" name="Shape 771"/>
          <p:cNvSpPr txBox="1">
            <a:spLocks noGrp="1"/>
          </p:cNvSpPr>
          <p:nvPr>
            <p:ph type="title"/>
          </p:nvPr>
        </p:nvSpPr>
        <p:spPr>
          <a:xfrm>
            <a:off x="4977494" y="228601"/>
            <a:ext cx="3905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72" name="Shape 772"/>
          <p:cNvSpPr txBox="1">
            <a:spLocks noGrp="1"/>
          </p:cNvSpPr>
          <p:nvPr>
            <p:ph type="body" idx="3"/>
          </p:nvPr>
        </p:nvSpPr>
        <p:spPr>
          <a:xfrm>
            <a:off x="4977494" y="1733550"/>
            <a:ext cx="3905100" cy="18240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Widescreen (fit) More text">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228601" y="228601"/>
            <a:ext cx="6457799" cy="2952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75" name="Shape 775"/>
          <p:cNvSpPr txBox="1">
            <a:spLocks noGrp="1"/>
          </p:cNvSpPr>
          <p:nvPr>
            <p:ph type="title"/>
          </p:nvPr>
        </p:nvSpPr>
        <p:spPr>
          <a:xfrm>
            <a:off x="6686550" y="228601"/>
            <a:ext cx="2196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76" name="Shape 776"/>
          <p:cNvSpPr txBox="1">
            <a:spLocks noGrp="1"/>
          </p:cNvSpPr>
          <p:nvPr>
            <p:ph type="body" idx="2"/>
          </p:nvPr>
        </p:nvSpPr>
        <p:spPr>
          <a:xfrm>
            <a:off x="228601" y="3352800"/>
            <a:ext cx="8654100" cy="32766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77" name="Shape 777"/>
          <p:cNvSpPr txBox="1">
            <a:spLocks noGrp="1"/>
          </p:cNvSpPr>
          <p:nvPr>
            <p:ph type="body" idx="3"/>
          </p:nvPr>
        </p:nvSpPr>
        <p:spPr>
          <a:xfrm>
            <a:off x="6686550" y="1552575"/>
            <a:ext cx="2196300" cy="16287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Widescreen (fill) More text">
    <p:spTree>
      <p:nvGrpSpPr>
        <p:cNvPr id="1" name="Shape 778"/>
        <p:cNvGrpSpPr/>
        <p:nvPr/>
      </p:nvGrpSpPr>
      <p:grpSpPr>
        <a:xfrm>
          <a:off x="0" y="0"/>
          <a:ext cx="0" cy="0"/>
          <a:chOff x="0" y="0"/>
          <a:chExt cx="0" cy="0"/>
        </a:xfrm>
      </p:grpSpPr>
      <p:sp>
        <p:nvSpPr>
          <p:cNvPr id="779" name="Shape 779"/>
          <p:cNvSpPr>
            <a:spLocks noGrp="1"/>
          </p:cNvSpPr>
          <p:nvPr>
            <p:ph type="pic" idx="2"/>
          </p:nvPr>
        </p:nvSpPr>
        <p:spPr>
          <a:xfrm>
            <a:off x="228600" y="228216"/>
            <a:ext cx="6458100" cy="2953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80" name="Shape 780"/>
          <p:cNvSpPr txBox="1">
            <a:spLocks noGrp="1"/>
          </p:cNvSpPr>
          <p:nvPr>
            <p:ph type="body" idx="1"/>
          </p:nvPr>
        </p:nvSpPr>
        <p:spPr>
          <a:xfrm>
            <a:off x="228601" y="3352800"/>
            <a:ext cx="8654100" cy="32766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81" name="Shape 781"/>
          <p:cNvSpPr txBox="1">
            <a:spLocks noGrp="1"/>
          </p:cNvSpPr>
          <p:nvPr>
            <p:ph type="title"/>
          </p:nvPr>
        </p:nvSpPr>
        <p:spPr>
          <a:xfrm>
            <a:off x="6686550" y="228601"/>
            <a:ext cx="21963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82" name="Shape 782"/>
          <p:cNvSpPr txBox="1">
            <a:spLocks noGrp="1"/>
          </p:cNvSpPr>
          <p:nvPr>
            <p:ph type="body" idx="3"/>
          </p:nvPr>
        </p:nvSpPr>
        <p:spPr>
          <a:xfrm>
            <a:off x="6686550" y="1552575"/>
            <a:ext cx="2196300" cy="16287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Landscape right (fit) ">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2971121" y="228601"/>
            <a:ext cx="5910900" cy="38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85" name="Shape 785"/>
          <p:cNvSpPr txBox="1">
            <a:spLocks noGrp="1"/>
          </p:cNvSpPr>
          <p:nvPr>
            <p:ph type="title"/>
          </p:nvPr>
        </p:nvSpPr>
        <p:spPr>
          <a:xfrm>
            <a:off x="227240" y="228601"/>
            <a:ext cx="2743200" cy="24192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86" name="Shape 786"/>
          <p:cNvSpPr txBox="1">
            <a:spLocks noGrp="1"/>
          </p:cNvSpPr>
          <p:nvPr>
            <p:ph type="body" idx="2"/>
          </p:nvPr>
        </p:nvSpPr>
        <p:spPr>
          <a:xfrm>
            <a:off x="228601" y="4276726"/>
            <a:ext cx="8654100" cy="1695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87" name="Shape 787"/>
          <p:cNvSpPr txBox="1">
            <a:spLocks noGrp="1"/>
          </p:cNvSpPr>
          <p:nvPr>
            <p:ph type="body" idx="3"/>
          </p:nvPr>
        </p:nvSpPr>
        <p:spPr>
          <a:xfrm>
            <a:off x="3238500" y="5981700"/>
            <a:ext cx="5644200"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ource right squared (fill) ">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228600" y="228600"/>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228600" y="1145266"/>
            <a:ext cx="2547257"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1" name="Shape 81"/>
          <p:cNvSpPr txBox="1">
            <a:spLocks noGrp="1"/>
          </p:cNvSpPr>
          <p:nvPr>
            <p:ph type="body" idx="2"/>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2" name="Shape 82"/>
          <p:cNvSpPr>
            <a:spLocks noGrp="1"/>
          </p:cNvSpPr>
          <p:nvPr>
            <p:ph type="pic" idx="3"/>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Landscape right (fit) Medium hight ">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2971800" y="228601"/>
            <a:ext cx="5910900" cy="41433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90" name="Shape 790"/>
          <p:cNvSpPr txBox="1">
            <a:spLocks noGrp="1"/>
          </p:cNvSpPr>
          <p:nvPr>
            <p:ph type="title"/>
          </p:nvPr>
        </p:nvSpPr>
        <p:spPr>
          <a:xfrm>
            <a:off x="228601" y="228600"/>
            <a:ext cx="2743200" cy="15336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91" name="Shape 791"/>
          <p:cNvSpPr txBox="1">
            <a:spLocks noGrp="1"/>
          </p:cNvSpPr>
          <p:nvPr>
            <p:ph type="body" idx="2"/>
          </p:nvPr>
        </p:nvSpPr>
        <p:spPr>
          <a:xfrm>
            <a:off x="228601" y="4581525"/>
            <a:ext cx="8654100" cy="20478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92" name="Shape 792"/>
          <p:cNvSpPr txBox="1">
            <a:spLocks noGrp="1"/>
          </p:cNvSpPr>
          <p:nvPr>
            <p:ph type="body" idx="3"/>
          </p:nvPr>
        </p:nvSpPr>
        <p:spPr>
          <a:xfrm>
            <a:off x="685800" y="1971674"/>
            <a:ext cx="2286000" cy="23907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Landscape right (fit) More text">
    <p:spTree>
      <p:nvGrpSpPr>
        <p:cNvPr id="1" name="Shape 793"/>
        <p:cNvGrpSpPr/>
        <p:nvPr/>
      </p:nvGrpSpPr>
      <p:grpSpPr>
        <a:xfrm>
          <a:off x="0" y="0"/>
          <a:ext cx="0" cy="0"/>
          <a:chOff x="0" y="0"/>
          <a:chExt cx="0" cy="0"/>
        </a:xfrm>
      </p:grpSpPr>
      <p:sp>
        <p:nvSpPr>
          <p:cNvPr id="794" name="Shape 794"/>
          <p:cNvSpPr txBox="1">
            <a:spLocks noGrp="1"/>
          </p:cNvSpPr>
          <p:nvPr>
            <p:ph type="body" idx="1"/>
          </p:nvPr>
        </p:nvSpPr>
        <p:spPr>
          <a:xfrm>
            <a:off x="4133848" y="228601"/>
            <a:ext cx="4749000" cy="33288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95" name="Shape 795"/>
          <p:cNvSpPr txBox="1">
            <a:spLocks noGrp="1"/>
          </p:cNvSpPr>
          <p:nvPr>
            <p:ph type="title"/>
          </p:nvPr>
        </p:nvSpPr>
        <p:spPr>
          <a:xfrm>
            <a:off x="228601" y="228601"/>
            <a:ext cx="3905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96" name="Shape 796"/>
          <p:cNvSpPr txBox="1">
            <a:spLocks noGrp="1"/>
          </p:cNvSpPr>
          <p:nvPr>
            <p:ph type="body" idx="2"/>
          </p:nvPr>
        </p:nvSpPr>
        <p:spPr>
          <a:xfrm>
            <a:off x="228601" y="3752850"/>
            <a:ext cx="8654100" cy="2876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97" name="Shape 797"/>
          <p:cNvSpPr txBox="1">
            <a:spLocks noGrp="1"/>
          </p:cNvSpPr>
          <p:nvPr>
            <p:ph type="body" idx="3"/>
          </p:nvPr>
        </p:nvSpPr>
        <p:spPr>
          <a:xfrm>
            <a:off x="228601" y="1476375"/>
            <a:ext cx="3695700" cy="20811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1_Landscape right (fill) More text">
    <p:spTree>
      <p:nvGrpSpPr>
        <p:cNvPr id="1" name="Shape 798"/>
        <p:cNvGrpSpPr/>
        <p:nvPr/>
      </p:nvGrpSpPr>
      <p:grpSpPr>
        <a:xfrm>
          <a:off x="0" y="0"/>
          <a:ext cx="0" cy="0"/>
          <a:chOff x="0" y="0"/>
          <a:chExt cx="0" cy="0"/>
        </a:xfrm>
      </p:grpSpPr>
      <p:sp>
        <p:nvSpPr>
          <p:cNvPr id="799" name="Shape 799"/>
          <p:cNvSpPr>
            <a:spLocks noGrp="1"/>
          </p:cNvSpPr>
          <p:nvPr>
            <p:ph type="pic" idx="2"/>
          </p:nvPr>
        </p:nvSpPr>
        <p:spPr>
          <a:xfrm>
            <a:off x="4133848" y="228601"/>
            <a:ext cx="4749000" cy="3329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00" name="Shape 800"/>
          <p:cNvSpPr txBox="1">
            <a:spLocks noGrp="1"/>
          </p:cNvSpPr>
          <p:nvPr>
            <p:ph type="title"/>
          </p:nvPr>
        </p:nvSpPr>
        <p:spPr>
          <a:xfrm>
            <a:off x="228601" y="228601"/>
            <a:ext cx="39051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01" name="Shape 801"/>
          <p:cNvSpPr txBox="1">
            <a:spLocks noGrp="1"/>
          </p:cNvSpPr>
          <p:nvPr>
            <p:ph type="body" idx="1"/>
          </p:nvPr>
        </p:nvSpPr>
        <p:spPr>
          <a:xfrm>
            <a:off x="228601" y="3752850"/>
            <a:ext cx="8654100" cy="2876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02" name="Shape 802"/>
          <p:cNvSpPr txBox="1">
            <a:spLocks noGrp="1"/>
          </p:cNvSpPr>
          <p:nvPr>
            <p:ph type="body" idx="3"/>
          </p:nvPr>
        </p:nvSpPr>
        <p:spPr>
          <a:xfrm>
            <a:off x="228601" y="1781175"/>
            <a:ext cx="3714600" cy="17766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Source left squared (fille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6139542" y="228600"/>
            <a:ext cx="27432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05" name="Shape 805"/>
          <p:cNvSpPr txBox="1">
            <a:spLocks noGrp="1"/>
          </p:cNvSpPr>
          <p:nvPr>
            <p:ph type="body" idx="1"/>
          </p:nvPr>
        </p:nvSpPr>
        <p:spPr>
          <a:xfrm>
            <a:off x="6335485" y="1145266"/>
            <a:ext cx="2547300"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06" name="Shape 806"/>
          <p:cNvSpPr txBox="1">
            <a:spLocks noGrp="1"/>
          </p:cNvSpPr>
          <p:nvPr>
            <p:ph type="body" idx="2"/>
          </p:nvPr>
        </p:nvSpPr>
        <p:spPr>
          <a:xfrm>
            <a:off x="228601" y="5592535"/>
            <a:ext cx="5698800" cy="104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07" name="Shape 807"/>
          <p:cNvSpPr>
            <a:spLocks noGrp="1"/>
          </p:cNvSpPr>
          <p:nvPr>
            <p:ph type="pic" idx="3"/>
          </p:nvPr>
        </p:nvSpPr>
        <p:spPr>
          <a:xfrm>
            <a:off x="22928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1_Source left squared (fit) Medium Title">
    <p:spTree>
      <p:nvGrpSpPr>
        <p:cNvPr id="1" name="Shape 808"/>
        <p:cNvGrpSpPr/>
        <p:nvPr/>
      </p:nvGrpSpPr>
      <p:grpSpPr>
        <a:xfrm>
          <a:off x="0" y="0"/>
          <a:ext cx="0" cy="0"/>
          <a:chOff x="0" y="0"/>
          <a:chExt cx="0" cy="0"/>
        </a:xfrm>
      </p:grpSpPr>
      <p:sp>
        <p:nvSpPr>
          <p:cNvPr id="809" name="Shape 809"/>
          <p:cNvSpPr txBox="1">
            <a:spLocks noGrp="1"/>
          </p:cNvSpPr>
          <p:nvPr>
            <p:ph type="body" idx="1"/>
          </p:nvPr>
        </p:nvSpPr>
        <p:spPr>
          <a:xfrm>
            <a:off x="228601" y="228600"/>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10" name="Shape 810"/>
          <p:cNvSpPr txBox="1">
            <a:spLocks noGrp="1"/>
          </p:cNvSpPr>
          <p:nvPr>
            <p:ph type="title"/>
          </p:nvPr>
        </p:nvSpPr>
        <p:spPr>
          <a:xfrm>
            <a:off x="6139542" y="228600"/>
            <a:ext cx="2743200" cy="17064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11" name="Shape 811"/>
          <p:cNvSpPr txBox="1">
            <a:spLocks noGrp="1"/>
          </p:cNvSpPr>
          <p:nvPr>
            <p:ph type="body" idx="2"/>
          </p:nvPr>
        </p:nvSpPr>
        <p:spPr>
          <a:xfrm>
            <a:off x="6335485" y="1943100"/>
            <a:ext cx="2547300" cy="46863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12" name="Shape 812"/>
          <p:cNvSpPr txBox="1">
            <a:spLocks noGrp="1"/>
          </p:cNvSpPr>
          <p:nvPr>
            <p:ph type="body" idx="3"/>
          </p:nvPr>
        </p:nvSpPr>
        <p:spPr>
          <a:xfrm>
            <a:off x="228601" y="5592535"/>
            <a:ext cx="5698800" cy="10449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Source landscape (fit) small texts">
    <p:spTree>
      <p:nvGrpSpPr>
        <p:cNvPr id="1" name="Shape 813"/>
        <p:cNvGrpSpPr/>
        <p:nvPr/>
      </p:nvGrpSpPr>
      <p:grpSpPr>
        <a:xfrm>
          <a:off x="0" y="0"/>
          <a:ext cx="0" cy="0"/>
          <a:chOff x="0" y="0"/>
          <a:chExt cx="0" cy="0"/>
        </a:xfrm>
      </p:grpSpPr>
      <p:sp>
        <p:nvSpPr>
          <p:cNvPr id="814" name="Shape 81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15" name="Shape 815"/>
          <p:cNvSpPr txBox="1">
            <a:spLocks noGrp="1"/>
          </p:cNvSpPr>
          <p:nvPr>
            <p:ph type="body" idx="1"/>
          </p:nvPr>
        </p:nvSpPr>
        <p:spPr>
          <a:xfrm>
            <a:off x="228598" y="620487"/>
            <a:ext cx="8654100" cy="49638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16" name="Shape 816"/>
          <p:cNvSpPr txBox="1">
            <a:spLocks noGrp="1"/>
          </p:cNvSpPr>
          <p:nvPr>
            <p:ph type="body" idx="2"/>
          </p:nvPr>
        </p:nvSpPr>
        <p:spPr>
          <a:xfrm>
            <a:off x="228598" y="5584369"/>
            <a:ext cx="4384200" cy="10448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17" name="Shape 817"/>
          <p:cNvSpPr txBox="1">
            <a:spLocks noGrp="1"/>
          </p:cNvSpPr>
          <p:nvPr>
            <p:ph type="body" idx="3"/>
          </p:nvPr>
        </p:nvSpPr>
        <p:spPr>
          <a:xfrm>
            <a:off x="5135335" y="5584369"/>
            <a:ext cx="37473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Source landscape (fill) small texts">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20" name="Shape 820"/>
          <p:cNvSpPr txBox="1">
            <a:spLocks noGrp="1"/>
          </p:cNvSpPr>
          <p:nvPr>
            <p:ph type="body" idx="1"/>
          </p:nvPr>
        </p:nvSpPr>
        <p:spPr>
          <a:xfrm>
            <a:off x="228598" y="5584369"/>
            <a:ext cx="4384200" cy="10448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21" name="Shape 821"/>
          <p:cNvSpPr txBox="1">
            <a:spLocks noGrp="1"/>
          </p:cNvSpPr>
          <p:nvPr>
            <p:ph type="body" idx="2"/>
          </p:nvPr>
        </p:nvSpPr>
        <p:spPr>
          <a:xfrm>
            <a:off x="5135335" y="5584369"/>
            <a:ext cx="37473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22" name="Shape 822"/>
          <p:cNvSpPr>
            <a:spLocks noGrp="1"/>
          </p:cNvSpPr>
          <p:nvPr>
            <p:ph type="pic" idx="3"/>
          </p:nvPr>
        </p:nvSpPr>
        <p:spPr>
          <a:xfrm>
            <a:off x="228600" y="620712"/>
            <a:ext cx="8653500" cy="4964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1_Source landscape (fit) small texts">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25" name="Shape 825"/>
          <p:cNvSpPr txBox="1">
            <a:spLocks noGrp="1"/>
          </p:cNvSpPr>
          <p:nvPr>
            <p:ph type="body" idx="1"/>
          </p:nvPr>
        </p:nvSpPr>
        <p:spPr>
          <a:xfrm>
            <a:off x="228598" y="620487"/>
            <a:ext cx="8654100" cy="46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26" name="Shape 826"/>
          <p:cNvSpPr txBox="1">
            <a:spLocks noGrp="1"/>
          </p:cNvSpPr>
          <p:nvPr>
            <p:ph type="body" idx="2"/>
          </p:nvPr>
        </p:nvSpPr>
        <p:spPr>
          <a:xfrm>
            <a:off x="228598" y="5229226"/>
            <a:ext cx="5734200" cy="1400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27" name="Shape 827"/>
          <p:cNvSpPr txBox="1">
            <a:spLocks noGrp="1"/>
          </p:cNvSpPr>
          <p:nvPr>
            <p:ph type="body" idx="3"/>
          </p:nvPr>
        </p:nvSpPr>
        <p:spPr>
          <a:xfrm>
            <a:off x="5962650" y="5229226"/>
            <a:ext cx="2920200" cy="14000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ource landscape (fit) medium text">
    <p:spTree>
      <p:nvGrpSpPr>
        <p:cNvPr id="1" name="Shape 828"/>
        <p:cNvGrpSpPr/>
        <p:nvPr/>
      </p:nvGrpSpPr>
      <p:grpSpPr>
        <a:xfrm>
          <a:off x="0" y="0"/>
          <a:ext cx="0" cy="0"/>
          <a:chOff x="0" y="0"/>
          <a:chExt cx="0" cy="0"/>
        </a:xfrm>
      </p:grpSpPr>
      <p:sp>
        <p:nvSpPr>
          <p:cNvPr id="829" name="Shape 82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0" name="Shape 830"/>
          <p:cNvSpPr txBox="1">
            <a:spLocks noGrp="1"/>
          </p:cNvSpPr>
          <p:nvPr>
            <p:ph type="body" idx="1"/>
          </p:nvPr>
        </p:nvSpPr>
        <p:spPr>
          <a:xfrm>
            <a:off x="228598" y="620487"/>
            <a:ext cx="8654100" cy="46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31" name="Shape 831"/>
          <p:cNvSpPr txBox="1">
            <a:spLocks noGrp="1"/>
          </p:cNvSpPr>
          <p:nvPr>
            <p:ph type="body" idx="2"/>
          </p:nvPr>
        </p:nvSpPr>
        <p:spPr>
          <a:xfrm>
            <a:off x="228598" y="5229226"/>
            <a:ext cx="7038900" cy="1400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32" name="Shape 832"/>
          <p:cNvSpPr txBox="1">
            <a:spLocks noGrp="1"/>
          </p:cNvSpPr>
          <p:nvPr>
            <p:ph type="body" idx="3"/>
          </p:nvPr>
        </p:nvSpPr>
        <p:spPr>
          <a:xfrm>
            <a:off x="7448550" y="5229226"/>
            <a:ext cx="1434300" cy="14000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Source landscape (fill) medium texts">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5" name="Shape 835"/>
          <p:cNvSpPr>
            <a:spLocks noGrp="1"/>
          </p:cNvSpPr>
          <p:nvPr>
            <p:ph type="pic" idx="2"/>
          </p:nvPr>
        </p:nvSpPr>
        <p:spPr>
          <a:xfrm>
            <a:off x="228600" y="620712"/>
            <a:ext cx="8653500" cy="46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36" name="Shape 836"/>
          <p:cNvSpPr txBox="1">
            <a:spLocks noGrp="1"/>
          </p:cNvSpPr>
          <p:nvPr>
            <p:ph type="body" idx="1"/>
          </p:nvPr>
        </p:nvSpPr>
        <p:spPr>
          <a:xfrm>
            <a:off x="228598" y="5229226"/>
            <a:ext cx="7038900" cy="1400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37" name="Shape 837"/>
          <p:cNvSpPr txBox="1">
            <a:spLocks noGrp="1"/>
          </p:cNvSpPr>
          <p:nvPr>
            <p:ph type="body" idx="3"/>
          </p:nvPr>
        </p:nvSpPr>
        <p:spPr>
          <a:xfrm>
            <a:off x="7448550" y="5229226"/>
            <a:ext cx="1434300" cy="14000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ource right squared (fill) Medium Title">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5" name="Shape 85"/>
          <p:cNvSpPr>
            <a:spLocks noGrp="1"/>
          </p:cNvSpPr>
          <p:nvPr>
            <p:ph type="pic" idx="2"/>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6" name="Shape 86"/>
          <p:cNvSpPr txBox="1">
            <a:spLocks noGrp="1"/>
          </p:cNvSpPr>
          <p:nvPr>
            <p:ph type="title"/>
          </p:nvPr>
        </p:nvSpPr>
        <p:spPr>
          <a:xfrm>
            <a:off x="228600" y="228600"/>
            <a:ext cx="2743199" cy="1681843"/>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3"/>
          </p:nvPr>
        </p:nvSpPr>
        <p:spPr>
          <a:xfrm>
            <a:off x="228600" y="1910442"/>
            <a:ext cx="2547257" cy="471895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Source landscape (fit) smaller texts">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40" name="Shape 840"/>
          <p:cNvSpPr txBox="1">
            <a:spLocks noGrp="1"/>
          </p:cNvSpPr>
          <p:nvPr>
            <p:ph type="body" idx="1"/>
          </p:nvPr>
        </p:nvSpPr>
        <p:spPr>
          <a:xfrm>
            <a:off x="228598" y="620487"/>
            <a:ext cx="8654100" cy="52470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41" name="Shape 841"/>
          <p:cNvSpPr txBox="1">
            <a:spLocks noGrp="1"/>
          </p:cNvSpPr>
          <p:nvPr>
            <p:ph type="body" idx="2"/>
          </p:nvPr>
        </p:nvSpPr>
        <p:spPr>
          <a:xfrm>
            <a:off x="228598" y="5867400"/>
            <a:ext cx="5734200"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42" name="Shape 842"/>
          <p:cNvSpPr txBox="1">
            <a:spLocks noGrp="1"/>
          </p:cNvSpPr>
          <p:nvPr>
            <p:ph type="body" idx="3"/>
          </p:nvPr>
        </p:nvSpPr>
        <p:spPr>
          <a:xfrm>
            <a:off x="5962650" y="5867398"/>
            <a:ext cx="2920200"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Source landscape (fill) smaller texts">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45" name="Shape 845"/>
          <p:cNvSpPr>
            <a:spLocks noGrp="1"/>
          </p:cNvSpPr>
          <p:nvPr>
            <p:ph type="pic" idx="2"/>
          </p:nvPr>
        </p:nvSpPr>
        <p:spPr>
          <a:xfrm>
            <a:off x="228600" y="620712"/>
            <a:ext cx="8653500" cy="52467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46" name="Shape 846"/>
          <p:cNvSpPr txBox="1">
            <a:spLocks noGrp="1"/>
          </p:cNvSpPr>
          <p:nvPr>
            <p:ph type="body" idx="1"/>
          </p:nvPr>
        </p:nvSpPr>
        <p:spPr>
          <a:xfrm>
            <a:off x="228598" y="5867400"/>
            <a:ext cx="5734200"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47" name="Shape 847"/>
          <p:cNvSpPr txBox="1">
            <a:spLocks noGrp="1"/>
          </p:cNvSpPr>
          <p:nvPr>
            <p:ph type="body" idx="3"/>
          </p:nvPr>
        </p:nvSpPr>
        <p:spPr>
          <a:xfrm>
            <a:off x="5962650" y="5867398"/>
            <a:ext cx="2920200"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Source landscape (fit) larger text">
    <p:spTree>
      <p:nvGrpSpPr>
        <p:cNvPr id="1" name="Shape 848"/>
        <p:cNvGrpSpPr/>
        <p:nvPr/>
      </p:nvGrpSpPr>
      <p:grpSpPr>
        <a:xfrm>
          <a:off x="0" y="0"/>
          <a:ext cx="0" cy="0"/>
          <a:chOff x="0" y="0"/>
          <a:chExt cx="0" cy="0"/>
        </a:xfrm>
      </p:grpSpPr>
      <p:sp>
        <p:nvSpPr>
          <p:cNvPr id="849" name="Shape 84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50" name="Shape 850"/>
          <p:cNvSpPr txBox="1">
            <a:spLocks noGrp="1"/>
          </p:cNvSpPr>
          <p:nvPr>
            <p:ph type="body" idx="1"/>
          </p:nvPr>
        </p:nvSpPr>
        <p:spPr>
          <a:xfrm>
            <a:off x="228598" y="620487"/>
            <a:ext cx="8654100" cy="4155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51" name="Shape 851"/>
          <p:cNvSpPr txBox="1">
            <a:spLocks noGrp="1"/>
          </p:cNvSpPr>
          <p:nvPr>
            <p:ph type="body" idx="2"/>
          </p:nvPr>
        </p:nvSpPr>
        <p:spPr>
          <a:xfrm>
            <a:off x="228598" y="4776107"/>
            <a:ext cx="5943600" cy="1853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52" name="Shape 852"/>
          <p:cNvSpPr txBox="1">
            <a:spLocks noGrp="1"/>
          </p:cNvSpPr>
          <p:nvPr>
            <p:ph type="body" idx="3"/>
          </p:nvPr>
        </p:nvSpPr>
        <p:spPr>
          <a:xfrm>
            <a:off x="6629400" y="4776107"/>
            <a:ext cx="2253300" cy="1853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ource landscape (filled) larger text ">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55" name="Shape 855"/>
          <p:cNvSpPr txBox="1">
            <a:spLocks noGrp="1"/>
          </p:cNvSpPr>
          <p:nvPr>
            <p:ph type="body" idx="1"/>
          </p:nvPr>
        </p:nvSpPr>
        <p:spPr>
          <a:xfrm>
            <a:off x="228598" y="4776107"/>
            <a:ext cx="5943600" cy="1853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56" name="Shape 856"/>
          <p:cNvSpPr txBox="1">
            <a:spLocks noGrp="1"/>
          </p:cNvSpPr>
          <p:nvPr>
            <p:ph type="body" idx="2"/>
          </p:nvPr>
        </p:nvSpPr>
        <p:spPr>
          <a:xfrm>
            <a:off x="6629400" y="4776107"/>
            <a:ext cx="2253300" cy="1853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57" name="Shape 857"/>
          <p:cNvSpPr>
            <a:spLocks noGrp="1"/>
          </p:cNvSpPr>
          <p:nvPr>
            <p:ph type="pic" idx="3"/>
          </p:nvPr>
        </p:nvSpPr>
        <p:spPr>
          <a:xfrm>
            <a:off x="228600" y="620712"/>
            <a:ext cx="8653500" cy="41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ource landscape (fit) largest text">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60" name="Shape 860"/>
          <p:cNvSpPr txBox="1">
            <a:spLocks noGrp="1"/>
          </p:cNvSpPr>
          <p:nvPr>
            <p:ph type="body" idx="1"/>
          </p:nvPr>
        </p:nvSpPr>
        <p:spPr>
          <a:xfrm>
            <a:off x="228598" y="620487"/>
            <a:ext cx="8654100" cy="4155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61" name="Shape 861"/>
          <p:cNvSpPr txBox="1">
            <a:spLocks noGrp="1"/>
          </p:cNvSpPr>
          <p:nvPr>
            <p:ph type="body" idx="2"/>
          </p:nvPr>
        </p:nvSpPr>
        <p:spPr>
          <a:xfrm>
            <a:off x="228598" y="4776107"/>
            <a:ext cx="7086600" cy="1853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62" name="Shape 862"/>
          <p:cNvSpPr txBox="1">
            <a:spLocks noGrp="1"/>
          </p:cNvSpPr>
          <p:nvPr>
            <p:ph type="body" idx="3"/>
          </p:nvPr>
        </p:nvSpPr>
        <p:spPr>
          <a:xfrm>
            <a:off x="7505700" y="4776107"/>
            <a:ext cx="1377000" cy="1853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1_Source landscape (fit) largest text">
    <p:spTree>
      <p:nvGrpSpPr>
        <p:cNvPr id="1" name="Shape 863"/>
        <p:cNvGrpSpPr/>
        <p:nvPr/>
      </p:nvGrpSpPr>
      <p:grpSpPr>
        <a:xfrm>
          <a:off x="0" y="0"/>
          <a:ext cx="0" cy="0"/>
          <a:chOff x="0" y="0"/>
          <a:chExt cx="0" cy="0"/>
        </a:xfrm>
      </p:grpSpPr>
      <p:sp>
        <p:nvSpPr>
          <p:cNvPr id="864" name="Shape 86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65" name="Shape 865"/>
          <p:cNvSpPr txBox="1">
            <a:spLocks noGrp="1"/>
          </p:cNvSpPr>
          <p:nvPr>
            <p:ph type="body" idx="1"/>
          </p:nvPr>
        </p:nvSpPr>
        <p:spPr>
          <a:xfrm>
            <a:off x="228598" y="620487"/>
            <a:ext cx="8654100" cy="5542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66" name="Shape 866"/>
          <p:cNvSpPr txBox="1">
            <a:spLocks noGrp="1"/>
          </p:cNvSpPr>
          <p:nvPr>
            <p:ph type="body" idx="2"/>
          </p:nvPr>
        </p:nvSpPr>
        <p:spPr>
          <a:xfrm>
            <a:off x="228599" y="6162673"/>
            <a:ext cx="6134100" cy="4668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67" name="Shape 867"/>
          <p:cNvSpPr txBox="1">
            <a:spLocks noGrp="1"/>
          </p:cNvSpPr>
          <p:nvPr>
            <p:ph type="body" idx="3"/>
          </p:nvPr>
        </p:nvSpPr>
        <p:spPr>
          <a:xfrm>
            <a:off x="6696075" y="6162673"/>
            <a:ext cx="2186700" cy="4668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2_Source landscape (filled) largest text ">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70" name="Shape 870"/>
          <p:cNvSpPr>
            <a:spLocks noGrp="1"/>
          </p:cNvSpPr>
          <p:nvPr>
            <p:ph type="pic" idx="2"/>
          </p:nvPr>
        </p:nvSpPr>
        <p:spPr>
          <a:xfrm>
            <a:off x="228600" y="620712"/>
            <a:ext cx="8653500" cy="5541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71" name="Shape 871"/>
          <p:cNvSpPr txBox="1">
            <a:spLocks noGrp="1"/>
          </p:cNvSpPr>
          <p:nvPr>
            <p:ph type="body" idx="1"/>
          </p:nvPr>
        </p:nvSpPr>
        <p:spPr>
          <a:xfrm>
            <a:off x="228599" y="6162673"/>
            <a:ext cx="6134100" cy="4668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72" name="Shape 872"/>
          <p:cNvSpPr txBox="1">
            <a:spLocks noGrp="1"/>
          </p:cNvSpPr>
          <p:nvPr>
            <p:ph type="body" idx="3"/>
          </p:nvPr>
        </p:nvSpPr>
        <p:spPr>
          <a:xfrm>
            <a:off x="6696075" y="6162673"/>
            <a:ext cx="2186700" cy="4668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Two sources one introduction (fit)">
    <p:spTree>
      <p:nvGrpSpPr>
        <p:cNvPr id="1" name="Shape 873"/>
        <p:cNvGrpSpPr/>
        <p:nvPr/>
      </p:nvGrpSpPr>
      <p:grpSpPr>
        <a:xfrm>
          <a:off x="0" y="0"/>
          <a:ext cx="0" cy="0"/>
          <a:chOff x="0" y="0"/>
          <a:chExt cx="0" cy="0"/>
        </a:xfrm>
      </p:grpSpPr>
      <p:sp>
        <p:nvSpPr>
          <p:cNvPr id="874" name="Shape 874"/>
          <p:cNvSpPr txBox="1">
            <a:spLocks noGrp="1"/>
          </p:cNvSpPr>
          <p:nvPr>
            <p:ph type="body" idx="1"/>
          </p:nvPr>
        </p:nvSpPr>
        <p:spPr>
          <a:xfrm>
            <a:off x="228601" y="2352675"/>
            <a:ext cx="4057800" cy="2947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75" name="Shape 875"/>
          <p:cNvSpPr txBox="1">
            <a:spLocks noGrp="1"/>
          </p:cNvSpPr>
          <p:nvPr>
            <p:ph type="body" idx="2"/>
          </p:nvPr>
        </p:nvSpPr>
        <p:spPr>
          <a:xfrm>
            <a:off x="228600" y="620487"/>
            <a:ext cx="8654100" cy="15417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76" name="Shape 876"/>
          <p:cNvSpPr txBox="1">
            <a:spLocks noGrp="1"/>
          </p:cNvSpPr>
          <p:nvPr>
            <p:ph type="body" idx="3"/>
          </p:nvPr>
        </p:nvSpPr>
        <p:spPr>
          <a:xfrm>
            <a:off x="4800600" y="5299982"/>
            <a:ext cx="4082100" cy="1329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77" name="Shape 877"/>
          <p:cNvSpPr txBox="1">
            <a:spLocks noGrp="1"/>
          </p:cNvSpPr>
          <p:nvPr>
            <p:ph type="body" idx="4"/>
          </p:nvPr>
        </p:nvSpPr>
        <p:spPr>
          <a:xfrm>
            <a:off x="4800600" y="2352675"/>
            <a:ext cx="4082100" cy="2947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78" name="Shape 878"/>
          <p:cNvSpPr txBox="1">
            <a:spLocks noGrp="1"/>
          </p:cNvSpPr>
          <p:nvPr>
            <p:ph type="body" idx="5"/>
          </p:nvPr>
        </p:nvSpPr>
        <p:spPr>
          <a:xfrm>
            <a:off x="228601" y="5299982"/>
            <a:ext cx="4057800" cy="1329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79" name="Shape 879"/>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Two source one introduction (fill)">
    <p:spTree>
      <p:nvGrpSpPr>
        <p:cNvPr id="1" name="Shape 880"/>
        <p:cNvGrpSpPr/>
        <p:nvPr/>
      </p:nvGrpSpPr>
      <p:grpSpPr>
        <a:xfrm>
          <a:off x="0" y="0"/>
          <a:ext cx="0" cy="0"/>
          <a:chOff x="0" y="0"/>
          <a:chExt cx="0" cy="0"/>
        </a:xfrm>
      </p:grpSpPr>
      <p:sp>
        <p:nvSpPr>
          <p:cNvPr id="881" name="Shape 881"/>
          <p:cNvSpPr txBox="1">
            <a:spLocks noGrp="1"/>
          </p:cNvSpPr>
          <p:nvPr>
            <p:ph type="body" idx="1"/>
          </p:nvPr>
        </p:nvSpPr>
        <p:spPr>
          <a:xfrm>
            <a:off x="228600" y="620487"/>
            <a:ext cx="8654100" cy="15417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82" name="Shape 882"/>
          <p:cNvSpPr txBox="1">
            <a:spLocks noGrp="1"/>
          </p:cNvSpPr>
          <p:nvPr>
            <p:ph type="body" idx="2"/>
          </p:nvPr>
        </p:nvSpPr>
        <p:spPr>
          <a:xfrm>
            <a:off x="4800600" y="5299982"/>
            <a:ext cx="4082100" cy="1329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83" name="Shape 883"/>
          <p:cNvSpPr txBox="1">
            <a:spLocks noGrp="1"/>
          </p:cNvSpPr>
          <p:nvPr>
            <p:ph type="body" idx="3"/>
          </p:nvPr>
        </p:nvSpPr>
        <p:spPr>
          <a:xfrm>
            <a:off x="228601" y="5299982"/>
            <a:ext cx="4057800" cy="1329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84" name="Shape 884"/>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85" name="Shape 885"/>
          <p:cNvSpPr>
            <a:spLocks noGrp="1"/>
          </p:cNvSpPr>
          <p:nvPr>
            <p:ph type="pic" idx="4"/>
          </p:nvPr>
        </p:nvSpPr>
        <p:spPr>
          <a:xfrm>
            <a:off x="228600" y="2371725"/>
            <a:ext cx="4057800" cy="2928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86" name="Shape 886"/>
          <p:cNvSpPr>
            <a:spLocks noGrp="1"/>
          </p:cNvSpPr>
          <p:nvPr>
            <p:ph type="pic" idx="5"/>
          </p:nvPr>
        </p:nvSpPr>
        <p:spPr>
          <a:xfrm>
            <a:off x="4800598" y="2371044"/>
            <a:ext cx="4057800" cy="2928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Last slide (aknowledgement, dislaimer, copyright) - 1 donor - 1 partner">
    <p:spTree>
      <p:nvGrpSpPr>
        <p:cNvPr id="1" name="Shape 887"/>
        <p:cNvGrpSpPr/>
        <p:nvPr/>
      </p:nvGrpSpPr>
      <p:grpSpPr>
        <a:xfrm>
          <a:off x="0" y="0"/>
          <a:ext cx="0" cy="0"/>
          <a:chOff x="0" y="0"/>
          <a:chExt cx="0" cy="0"/>
        </a:xfrm>
      </p:grpSpPr>
      <p:sp>
        <p:nvSpPr>
          <p:cNvPr id="888" name="Shape 888"/>
          <p:cNvSpPr txBox="1">
            <a:spLocks noGrp="1"/>
          </p:cNvSpPr>
          <p:nvPr>
            <p:ph type="title"/>
          </p:nvPr>
        </p:nvSpPr>
        <p:spPr>
          <a:xfrm>
            <a:off x="228600" y="228601"/>
            <a:ext cx="8654100" cy="657300"/>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89" name="Shape 889"/>
          <p:cNvSpPr txBox="1">
            <a:spLocks noGrp="1"/>
          </p:cNvSpPr>
          <p:nvPr>
            <p:ph type="body" idx="1"/>
          </p:nvPr>
        </p:nvSpPr>
        <p:spPr>
          <a:xfrm>
            <a:off x="228600" y="1047750"/>
            <a:ext cx="8654100" cy="1371600"/>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90" name="Shape 890"/>
          <p:cNvSpPr/>
          <p:nvPr/>
        </p:nvSpPr>
        <p:spPr>
          <a:xfrm>
            <a:off x="7053942" y="2577191"/>
            <a:ext cx="1828800"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b="0" i="0" u="sng" strike="noStrike" cap="none">
                <a:solidFill>
                  <a:schemeClr val="hlink"/>
                </a:solidFill>
                <a:latin typeface="Trebuchet MS"/>
                <a:ea typeface="Trebuchet MS"/>
                <a:cs typeface="Trebuchet MS"/>
                <a:sym typeface="Trebuchet MS"/>
                <a:hlinkClick r:id="rId2"/>
              </a:rPr>
              <a:t>copyright@historiana.eu</a:t>
            </a:r>
            <a:r>
              <a:rPr lang="en-GB" sz="900" b="0" i="0" u="none" strike="noStrike" cap="none">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License: </a:t>
            </a:r>
            <a:r>
              <a:rPr lang="en-GB" sz="900" b="0" i="0" u="sng" strike="noStrike" cap="none">
                <a:solidFill>
                  <a:schemeClr val="hlink"/>
                </a:solidFill>
                <a:latin typeface="Trebuchet MS"/>
                <a:ea typeface="Trebuchet MS"/>
                <a:cs typeface="Trebuchet MS"/>
                <a:sym typeface="Trebuchet MS"/>
                <a:hlinkClick r:id="rId3"/>
              </a:rPr>
              <a:t>CC-BY-SA 4.0</a:t>
            </a:r>
            <a:r>
              <a:rPr lang="en-GB" sz="900" b="0" i="0" u="none" strike="noStrike" cap="none">
                <a:solidFill>
                  <a:schemeClr val="dk1"/>
                </a:solidFill>
                <a:latin typeface="Trebuchet MS"/>
                <a:ea typeface="Trebuchet MS"/>
                <a:cs typeface="Trebuchet MS"/>
                <a:sym typeface="Trebuchet MS"/>
              </a:rPr>
              <a:t>, Historiana</a:t>
            </a:r>
          </a:p>
        </p:txBody>
      </p:sp>
      <p:sp>
        <p:nvSpPr>
          <p:cNvPr id="891" name="Shape 891"/>
          <p:cNvSpPr/>
          <p:nvPr/>
        </p:nvSpPr>
        <p:spPr>
          <a:xfrm>
            <a:off x="4852851" y="4786992"/>
            <a:ext cx="1828799"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DISCLAIMER</a:t>
            </a:r>
          </a:p>
          <a:p>
            <a:pPr marL="0" marR="0" lvl="0" indent="0" algn="ctr"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892" name="Shape 892"/>
          <p:cNvSpPr>
            <a:spLocks noGrp="1"/>
          </p:cNvSpPr>
          <p:nvPr>
            <p:ph type="pic" idx="2"/>
          </p:nvPr>
        </p:nvSpPr>
        <p:spPr>
          <a:xfrm>
            <a:off x="228600" y="2576513"/>
            <a:ext cx="4432200" cy="403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93" name="Shape 893"/>
          <p:cNvSpPr/>
          <p:nvPr/>
        </p:nvSpPr>
        <p:spPr>
          <a:xfrm>
            <a:off x="4852851" y="2577191"/>
            <a:ext cx="1828799"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894" name="Shape 894"/>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895" name="Shape 895"/>
          <p:cNvSpPr txBox="1">
            <a:spLocks noGrp="1"/>
          </p:cNvSpPr>
          <p:nvPr>
            <p:ph type="body" idx="3"/>
          </p:nvPr>
        </p:nvSpPr>
        <p:spPr>
          <a:xfrm>
            <a:off x="228600" y="6002867"/>
            <a:ext cx="4432200" cy="626400"/>
          </a:xfrm>
          <a:prstGeom prst="rect">
            <a:avLst/>
          </a:prstGeom>
          <a:solidFill>
            <a:srgbClr val="BFBFBF">
              <a:alpha val="49800"/>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96" name="Shape 896"/>
          <p:cNvSpPr txBox="1">
            <a:spLocks noGrp="1"/>
          </p:cNvSpPr>
          <p:nvPr>
            <p:ph type="body" idx="4"/>
          </p:nvPr>
        </p:nvSpPr>
        <p:spPr>
          <a:xfrm>
            <a:off x="7193642" y="5029200"/>
            <a:ext cx="1549500" cy="1435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97" name="Shape 897"/>
          <p:cNvSpPr txBox="1">
            <a:spLocks noGrp="1"/>
          </p:cNvSpPr>
          <p:nvPr>
            <p:ph type="body" idx="5"/>
          </p:nvPr>
        </p:nvSpPr>
        <p:spPr>
          <a:xfrm>
            <a:off x="4992551" y="2800350"/>
            <a:ext cx="1549500" cy="1435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with small landscape source right (fill)">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28597" y="238125"/>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0" name="Shape 90"/>
          <p:cNvSpPr txBox="1">
            <a:spLocks noGrp="1"/>
          </p:cNvSpPr>
          <p:nvPr>
            <p:ph type="body" idx="1"/>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1" name="Shape 91"/>
          <p:cNvSpPr txBox="1">
            <a:spLocks noGrp="1"/>
          </p:cNvSpPr>
          <p:nvPr>
            <p:ph type="body" idx="2"/>
          </p:nvPr>
        </p:nvSpPr>
        <p:spPr>
          <a:xfrm>
            <a:off x="552450" y="1297667"/>
            <a:ext cx="3215364" cy="1740808"/>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2" name="Shape 92"/>
          <p:cNvSpPr>
            <a:spLocks noGrp="1"/>
          </p:cNvSpPr>
          <p:nvPr>
            <p:ph type="pic" idx="3"/>
          </p:nvPr>
        </p:nvSpPr>
        <p:spPr>
          <a:xfrm>
            <a:off x="3962400" y="238125"/>
            <a:ext cx="4919663" cy="28003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Last slide (aknowledgement, dislaimer, copyright) 2 donors - 2 partners">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228600" y="228601"/>
            <a:ext cx="8654100" cy="657300"/>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00" name="Shape 900"/>
          <p:cNvSpPr txBox="1">
            <a:spLocks noGrp="1"/>
          </p:cNvSpPr>
          <p:nvPr>
            <p:ph type="body" idx="1"/>
          </p:nvPr>
        </p:nvSpPr>
        <p:spPr>
          <a:xfrm>
            <a:off x="228600" y="1047750"/>
            <a:ext cx="8654100" cy="1371600"/>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01" name="Shape 901"/>
          <p:cNvSpPr/>
          <p:nvPr/>
        </p:nvSpPr>
        <p:spPr>
          <a:xfrm>
            <a:off x="7053942" y="2577191"/>
            <a:ext cx="1828800"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b="0" i="0" u="sng" strike="noStrike" cap="none">
                <a:solidFill>
                  <a:schemeClr val="hlink"/>
                </a:solidFill>
                <a:latin typeface="Trebuchet MS"/>
                <a:ea typeface="Trebuchet MS"/>
                <a:cs typeface="Trebuchet MS"/>
                <a:sym typeface="Trebuchet MS"/>
                <a:hlinkClick r:id="rId2"/>
              </a:rPr>
              <a:t>copyright@historiana.eu</a:t>
            </a:r>
            <a:r>
              <a:rPr lang="en-GB" sz="900" b="0" i="0" u="none" strike="noStrike" cap="none">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License: </a:t>
            </a:r>
            <a:r>
              <a:rPr lang="en-GB" sz="900" b="0" i="0" u="sng" strike="noStrike" cap="none">
                <a:solidFill>
                  <a:schemeClr val="hlink"/>
                </a:solidFill>
                <a:latin typeface="Trebuchet MS"/>
                <a:ea typeface="Trebuchet MS"/>
                <a:cs typeface="Trebuchet MS"/>
                <a:sym typeface="Trebuchet MS"/>
                <a:hlinkClick r:id="rId3"/>
              </a:rPr>
              <a:t>CC-BY-SA 4.0</a:t>
            </a:r>
            <a:r>
              <a:rPr lang="en-GB" sz="900" b="0" i="0" u="none" strike="noStrike" cap="none">
                <a:solidFill>
                  <a:schemeClr val="dk1"/>
                </a:solidFill>
                <a:latin typeface="Trebuchet MS"/>
                <a:ea typeface="Trebuchet MS"/>
                <a:cs typeface="Trebuchet MS"/>
                <a:sym typeface="Trebuchet MS"/>
              </a:rPr>
              <a:t>, Historiana</a:t>
            </a:r>
          </a:p>
        </p:txBody>
      </p:sp>
      <p:sp>
        <p:nvSpPr>
          <p:cNvPr id="902" name="Shape 902"/>
          <p:cNvSpPr/>
          <p:nvPr/>
        </p:nvSpPr>
        <p:spPr>
          <a:xfrm>
            <a:off x="4852851" y="4786992"/>
            <a:ext cx="1828799"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DISCLAIMER</a:t>
            </a:r>
          </a:p>
          <a:p>
            <a:pPr marL="0" marR="0" lvl="0" indent="0" algn="ctr"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903" name="Shape 903"/>
          <p:cNvSpPr>
            <a:spLocks noGrp="1"/>
          </p:cNvSpPr>
          <p:nvPr>
            <p:ph type="pic" idx="2"/>
          </p:nvPr>
        </p:nvSpPr>
        <p:spPr>
          <a:xfrm>
            <a:off x="228600" y="2576513"/>
            <a:ext cx="4432200" cy="403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04" name="Shape 904"/>
          <p:cNvSpPr/>
          <p:nvPr/>
        </p:nvSpPr>
        <p:spPr>
          <a:xfrm>
            <a:off x="4852851" y="2577191"/>
            <a:ext cx="1828799" cy="1828799"/>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905" name="Shape 905"/>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906" name="Shape 906"/>
          <p:cNvSpPr txBox="1">
            <a:spLocks noGrp="1"/>
          </p:cNvSpPr>
          <p:nvPr>
            <p:ph type="body" idx="3"/>
          </p:nvPr>
        </p:nvSpPr>
        <p:spPr>
          <a:xfrm>
            <a:off x="228600" y="6002867"/>
            <a:ext cx="4432200" cy="626400"/>
          </a:xfrm>
          <a:prstGeom prst="rect">
            <a:avLst/>
          </a:prstGeom>
          <a:solidFill>
            <a:srgbClr val="BFBFBF">
              <a:alpha val="49800"/>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07" name="Shape 907"/>
          <p:cNvSpPr txBox="1">
            <a:spLocks noGrp="1"/>
          </p:cNvSpPr>
          <p:nvPr>
            <p:ph type="body" idx="4"/>
          </p:nvPr>
        </p:nvSpPr>
        <p:spPr>
          <a:xfrm>
            <a:off x="4978400" y="2856591"/>
            <a:ext cx="15495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08" name="Shape 908"/>
          <p:cNvSpPr txBox="1">
            <a:spLocks noGrp="1"/>
          </p:cNvSpPr>
          <p:nvPr>
            <p:ph type="body" idx="5"/>
          </p:nvPr>
        </p:nvSpPr>
        <p:spPr>
          <a:xfrm>
            <a:off x="4978400" y="3652307"/>
            <a:ext cx="1549500" cy="609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09" name="Shape 909"/>
          <p:cNvSpPr txBox="1">
            <a:spLocks noGrp="1"/>
          </p:cNvSpPr>
          <p:nvPr>
            <p:ph type="body" idx="6"/>
          </p:nvPr>
        </p:nvSpPr>
        <p:spPr>
          <a:xfrm>
            <a:off x="7200900" y="5066392"/>
            <a:ext cx="1549500" cy="609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10" name="Shape 910"/>
          <p:cNvSpPr txBox="1">
            <a:spLocks noGrp="1"/>
          </p:cNvSpPr>
          <p:nvPr>
            <p:ph type="body" idx="7"/>
          </p:nvPr>
        </p:nvSpPr>
        <p:spPr>
          <a:xfrm>
            <a:off x="7200900" y="5862107"/>
            <a:ext cx="1549500" cy="609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ource right (fi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28600" y="228600"/>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5" name="Shape 95"/>
          <p:cNvSpPr txBox="1">
            <a:spLocks noGrp="1"/>
          </p:cNvSpPr>
          <p:nvPr>
            <p:ph type="body" idx="1"/>
          </p:nvPr>
        </p:nvSpPr>
        <p:spPr>
          <a:xfrm>
            <a:off x="4857748" y="228598"/>
            <a:ext cx="402499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6" name="Shape 96"/>
          <p:cNvSpPr txBox="1">
            <a:spLocks noGrp="1"/>
          </p:cNvSpPr>
          <p:nvPr>
            <p:ph type="body" idx="2"/>
          </p:nvPr>
        </p:nvSpPr>
        <p:spPr>
          <a:xfrm>
            <a:off x="228598" y="1145266"/>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7" name="Shape 97"/>
          <p:cNvSpPr txBox="1">
            <a:spLocks noGrp="1"/>
          </p:cNvSpPr>
          <p:nvPr>
            <p:ph type="body" idx="3"/>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ext with small landscape source left (fi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343523" y="228600"/>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01" name="Shape 101"/>
          <p:cNvSpPr txBox="1">
            <a:spLocks noGrp="1"/>
          </p:cNvSpPr>
          <p:nvPr>
            <p:ph type="body" idx="2"/>
          </p:nvPr>
        </p:nvSpPr>
        <p:spPr>
          <a:xfrm>
            <a:off x="5343523" y="1297666"/>
            <a:ext cx="3539216" cy="1731282"/>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02" name="Shape 102"/>
          <p:cNvSpPr>
            <a:spLocks noGrp="1"/>
          </p:cNvSpPr>
          <p:nvPr>
            <p:ph type="pic" idx="3"/>
          </p:nvPr>
        </p:nvSpPr>
        <p:spPr>
          <a:xfrm>
            <a:off x="228600" y="228600"/>
            <a:ext cx="4953000" cy="28003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andscape left (fill) Medium hight ">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353175" y="228600"/>
            <a:ext cx="2529568"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a:spLocks noGrp="1"/>
          </p:cNvSpPr>
          <p:nvPr>
            <p:ph type="pic" idx="2"/>
          </p:nvPr>
        </p:nvSpPr>
        <p:spPr>
          <a:xfrm>
            <a:off x="228600" y="228598"/>
            <a:ext cx="5910262" cy="41433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Shape 18"/>
          <p:cNvSpPr txBox="1">
            <a:spLocks noGrp="1"/>
          </p:cNvSpPr>
          <p:nvPr>
            <p:ph type="body" idx="1"/>
          </p:nvPr>
        </p:nvSpPr>
        <p:spPr>
          <a:xfrm>
            <a:off x="228601" y="4552948"/>
            <a:ext cx="8654141" cy="2076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 name="Shape 19"/>
          <p:cNvSpPr txBox="1">
            <a:spLocks noGrp="1"/>
          </p:cNvSpPr>
          <p:nvPr>
            <p:ph type="body" idx="3"/>
          </p:nvPr>
        </p:nvSpPr>
        <p:spPr>
          <a:xfrm>
            <a:off x="6353175" y="1962150"/>
            <a:ext cx="2529568" cy="240982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Landscape left (fit) ">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228601" y="228601"/>
            <a:ext cx="591094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05" name="Shape 105"/>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6" name="Shape 106"/>
          <p:cNvSpPr txBox="1">
            <a:spLocks noGrp="1"/>
          </p:cNvSpPr>
          <p:nvPr>
            <p:ph type="body" idx="2"/>
          </p:nvPr>
        </p:nvSpPr>
        <p:spPr>
          <a:xfrm>
            <a:off x="228601" y="4257675"/>
            <a:ext cx="8654141" cy="1562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07" name="Shape 107"/>
          <p:cNvSpPr txBox="1">
            <a:spLocks noGrp="1"/>
          </p:cNvSpPr>
          <p:nvPr>
            <p:ph type="body" idx="3"/>
          </p:nvPr>
        </p:nvSpPr>
        <p:spPr>
          <a:xfrm>
            <a:off x="228601" y="5819775"/>
            <a:ext cx="2743199" cy="86677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Landscape right (fit) More text">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4133848" y="228601"/>
            <a:ext cx="4748892" cy="332881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10" name="Shape 110"/>
          <p:cNvSpPr txBox="1">
            <a:spLocks noGrp="1"/>
          </p:cNvSpPr>
          <p:nvPr>
            <p:ph type="title"/>
          </p:nvPr>
        </p:nvSpPr>
        <p:spPr>
          <a:xfrm>
            <a:off x="228601"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2"/>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2" name="Shape 112"/>
          <p:cNvSpPr txBox="1">
            <a:spLocks noGrp="1"/>
          </p:cNvSpPr>
          <p:nvPr>
            <p:ph type="body" idx="3"/>
          </p:nvPr>
        </p:nvSpPr>
        <p:spPr>
          <a:xfrm>
            <a:off x="228601" y="1476375"/>
            <a:ext cx="3695698" cy="2081041"/>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Last slide (aknowledgement, dislaimer, copyright) - 1 donor - 1 partner">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228600" y="228601"/>
            <a:ext cx="8654141" cy="657223"/>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5" name="Shape 115"/>
          <p:cNvSpPr txBox="1">
            <a:spLocks noGrp="1"/>
          </p:cNvSpPr>
          <p:nvPr>
            <p:ph type="body" idx="1"/>
          </p:nvPr>
        </p:nvSpPr>
        <p:spPr>
          <a:xfrm>
            <a:off x="228600" y="1047750"/>
            <a:ext cx="8654141" cy="1371599"/>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6" name="Shape 116"/>
          <p:cNvSpPr/>
          <p:nvPr/>
        </p:nvSpPr>
        <p:spPr>
          <a:xfrm>
            <a:off x="7053942"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u="sng">
                <a:solidFill>
                  <a:schemeClr val="hlink"/>
                </a:solidFill>
                <a:latin typeface="Trebuchet MS"/>
                <a:ea typeface="Trebuchet MS"/>
                <a:cs typeface="Trebuchet MS"/>
                <a:sym typeface="Trebuchet MS"/>
                <a:hlinkClick r:id="rId2"/>
              </a:rPr>
              <a:t>copyright@historiana.eu</a:t>
            </a:r>
            <a:r>
              <a:rPr lang="en-GB" sz="900">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License: </a:t>
            </a:r>
            <a:r>
              <a:rPr lang="en-GB" sz="900" u="sng">
                <a:solidFill>
                  <a:schemeClr val="hlink"/>
                </a:solidFill>
                <a:latin typeface="Trebuchet MS"/>
                <a:ea typeface="Trebuchet MS"/>
                <a:cs typeface="Trebuchet MS"/>
                <a:sym typeface="Trebuchet MS"/>
                <a:hlinkClick r:id="rId3"/>
              </a:rPr>
              <a:t>CC-BY-SA 4.0</a:t>
            </a:r>
            <a:r>
              <a:rPr lang="en-GB" sz="900">
                <a:solidFill>
                  <a:schemeClr val="dk1"/>
                </a:solidFill>
                <a:latin typeface="Trebuchet MS"/>
                <a:ea typeface="Trebuchet MS"/>
                <a:cs typeface="Trebuchet MS"/>
                <a:sym typeface="Trebuchet MS"/>
              </a:rPr>
              <a:t>, Historiana</a:t>
            </a:r>
          </a:p>
        </p:txBody>
      </p:sp>
      <p:sp>
        <p:nvSpPr>
          <p:cNvPr id="117" name="Shape 117"/>
          <p:cNvSpPr/>
          <p:nvPr/>
        </p:nvSpPr>
        <p:spPr>
          <a:xfrm>
            <a:off x="4852851"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DISCLAIMER</a:t>
            </a:r>
          </a:p>
          <a:p>
            <a:pPr marL="0" marR="0" lvl="0" indent="0" algn="ctr"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118" name="Shape 118"/>
          <p:cNvSpPr>
            <a:spLocks noGrp="1"/>
          </p:cNvSpPr>
          <p:nvPr>
            <p:ph type="pic" idx="2"/>
          </p:nvPr>
        </p:nvSpPr>
        <p:spPr>
          <a:xfrm>
            <a:off x="228600" y="2576513"/>
            <a:ext cx="4432299" cy="4038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19" name="Shape 119"/>
          <p:cNvSpPr/>
          <p:nvPr/>
        </p:nvSpPr>
        <p:spPr>
          <a:xfrm>
            <a:off x="4852851"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120" name="Shape 120"/>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121" name="Shape 121"/>
          <p:cNvSpPr txBox="1">
            <a:spLocks noGrp="1"/>
          </p:cNvSpPr>
          <p:nvPr>
            <p:ph type="body" idx="3"/>
          </p:nvPr>
        </p:nvSpPr>
        <p:spPr>
          <a:xfrm>
            <a:off x="228600" y="6002867"/>
            <a:ext cx="4432298" cy="626530"/>
          </a:xfrm>
          <a:prstGeom prst="rect">
            <a:avLst/>
          </a:prstGeom>
          <a:solidFill>
            <a:srgbClr val="BFBFBF">
              <a:alpha val="49803"/>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22" name="Shape 122"/>
          <p:cNvSpPr txBox="1">
            <a:spLocks noGrp="1"/>
          </p:cNvSpPr>
          <p:nvPr>
            <p:ph type="body" idx="4"/>
          </p:nvPr>
        </p:nvSpPr>
        <p:spPr>
          <a:xfrm>
            <a:off x="7193642" y="5029200"/>
            <a:ext cx="1549400" cy="1435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3" name="Shape 123"/>
          <p:cNvSpPr txBox="1">
            <a:spLocks noGrp="1"/>
          </p:cNvSpPr>
          <p:nvPr>
            <p:ph type="body" idx="5"/>
          </p:nvPr>
        </p:nvSpPr>
        <p:spPr>
          <a:xfrm>
            <a:off x="4992551" y="2800350"/>
            <a:ext cx="1549400" cy="1435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Section introduction (version 1) ">
    <p:bg>
      <p:bgPr>
        <a:solidFill>
          <a:schemeClr val="dk1"/>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228601" y="1122362"/>
            <a:ext cx="8686800" cy="2387600"/>
          </a:xfrm>
          <a:prstGeom prst="rect">
            <a:avLst/>
          </a:prstGeom>
          <a:noFill/>
          <a:ln>
            <a:noFill/>
          </a:ln>
        </p:spPr>
        <p:txBody>
          <a:bodyPr lIns="91425" tIns="91425" rIns="91425" bIns="91425" anchor="b" anchorCtr="0"/>
          <a:lstStyle>
            <a:lvl1pPr marL="0" marR="0" lvl="0" indent="0" algn="l" rtl="0">
              <a:lnSpc>
                <a:spcPct val="114000"/>
              </a:lnSpc>
              <a:spcBef>
                <a:spcPts val="0"/>
              </a:spcBef>
              <a:buClr>
                <a:schemeClr val="lt1"/>
              </a:buClr>
              <a:buFont typeface="Trebuchet MS"/>
              <a:buNone/>
              <a:defRPr sz="5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subTitle" idx="1"/>
          </p:nvPr>
        </p:nvSpPr>
        <p:spPr>
          <a:xfrm>
            <a:off x="228601" y="3602037"/>
            <a:ext cx="8686800" cy="165576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2800" b="0" i="0" u="none" strike="noStrike" cap="none">
                <a:solidFill>
                  <a:schemeClr val="lt1"/>
                </a:solidFill>
                <a:latin typeface="Trebuchet MS"/>
                <a:ea typeface="Trebuchet MS"/>
                <a:cs typeface="Trebuchet MS"/>
                <a:sym typeface="Trebuchet MS"/>
              </a:defRPr>
            </a:lvl1pPr>
            <a:lvl2pPr marL="457200" marR="0" lvl="1" indent="0" algn="ctr" rtl="0">
              <a:lnSpc>
                <a:spcPct val="114000"/>
              </a:lnSpc>
              <a:spcBef>
                <a:spcPts val="500"/>
              </a:spcBef>
              <a:buClr>
                <a:schemeClr val="dk1"/>
              </a:buClr>
              <a:buFont typeface="Arial"/>
              <a:buNone/>
              <a:defRPr sz="2000" b="0" i="0" u="none" strike="noStrike" cap="none">
                <a:solidFill>
                  <a:schemeClr val="dk1"/>
                </a:solidFill>
                <a:latin typeface="Trebuchet MS"/>
                <a:ea typeface="Trebuchet MS"/>
                <a:cs typeface="Trebuchet MS"/>
                <a:sym typeface="Trebuchet MS"/>
              </a:defRPr>
            </a:lvl2pPr>
            <a:lvl3pPr marL="914400" marR="0" lvl="2" indent="0" algn="ctr" rtl="0">
              <a:lnSpc>
                <a:spcPct val="114000"/>
              </a:lnSpc>
              <a:spcBef>
                <a:spcPts val="500"/>
              </a:spcBef>
              <a:buClr>
                <a:schemeClr val="dk1"/>
              </a:buClr>
              <a:buFont typeface="Arial"/>
              <a:buNone/>
              <a:defRPr sz="1800" b="0" i="0" u="none" strike="noStrike" cap="none">
                <a:solidFill>
                  <a:schemeClr val="dk1"/>
                </a:solidFill>
                <a:latin typeface="Trebuchet MS"/>
                <a:ea typeface="Trebuchet MS"/>
                <a:cs typeface="Trebuchet MS"/>
                <a:sym typeface="Trebuchet MS"/>
              </a:defRPr>
            </a:lvl3pPr>
            <a:lvl4pPr marL="1371600" marR="0" lvl="3"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4pPr>
            <a:lvl5pPr marL="1828800" marR="0" lvl="4"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Introduction (version 3)">
    <p:bg>
      <p:bgPr>
        <a:solidFill>
          <a:schemeClr val="dk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9" name="Shape 129"/>
          <p:cNvSpPr txBox="1">
            <a:spLocks noGrp="1"/>
          </p:cNvSpPr>
          <p:nvPr>
            <p:ph type="body" idx="1"/>
          </p:nvPr>
        </p:nvSpPr>
        <p:spPr>
          <a:xfrm>
            <a:off x="228598" y="1885950"/>
            <a:ext cx="8662307" cy="42671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30" name="Shape 130"/>
          <p:cNvSpPr>
            <a:spLocks noGrp="1"/>
          </p:cNvSpPr>
          <p:nvPr>
            <p:ph type="pic" idx="2"/>
          </p:nvPr>
        </p:nvSpPr>
        <p:spPr>
          <a:xfrm>
            <a:off x="228600" y="365125"/>
            <a:ext cx="140970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31" name="Shape 131"/>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Introduction landscape thumbnail">
    <p:bg>
      <p:bgPr>
        <a:solidFill>
          <a:schemeClr val="dk1"/>
        </a:solid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247900" y="365126"/>
            <a:ext cx="664300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228598" y="1885950"/>
            <a:ext cx="8662307" cy="43243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35" name="Shape 135"/>
          <p:cNvSpPr>
            <a:spLocks noGrp="1"/>
          </p:cNvSpPr>
          <p:nvPr>
            <p:ph type="pic" idx="2"/>
          </p:nvPr>
        </p:nvSpPr>
        <p:spPr>
          <a:xfrm>
            <a:off x="228600" y="365125"/>
            <a:ext cx="1838325"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36" name="Shape 136"/>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Introduction - Widescreen thumbnail">
    <p:bg>
      <p:bgPr>
        <a:solidFill>
          <a:schemeClr val="dk1"/>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2647950" y="365126"/>
            <a:ext cx="624295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9" name="Shape 139"/>
          <p:cNvSpPr txBox="1">
            <a:spLocks noGrp="1"/>
          </p:cNvSpPr>
          <p:nvPr>
            <p:ph type="body" idx="1"/>
          </p:nvPr>
        </p:nvSpPr>
        <p:spPr>
          <a:xfrm>
            <a:off x="228598" y="1885950"/>
            <a:ext cx="8662307" cy="43243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0" name="Shape 140"/>
          <p:cNvSpPr>
            <a:spLocks noGrp="1"/>
          </p:cNvSpPr>
          <p:nvPr>
            <p:ph type="pic" idx="2"/>
          </p:nvPr>
        </p:nvSpPr>
        <p:spPr>
          <a:xfrm>
            <a:off x="228598" y="365125"/>
            <a:ext cx="2276475"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41" name="Shape 141"/>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Section Introduction - Medium Landscape (fit) ">
    <p:bg>
      <p:bgPr>
        <a:solidFill>
          <a:schemeClr val="dk1"/>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450080" y="365126"/>
            <a:ext cx="4440826" cy="125031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5" name="Shape 145"/>
          <p:cNvSpPr txBox="1">
            <a:spLocks noGrp="1"/>
          </p:cNvSpPr>
          <p:nvPr>
            <p:ph type="body" idx="2"/>
          </p:nvPr>
        </p:nvSpPr>
        <p:spPr>
          <a:xfrm>
            <a:off x="4450080" y="1813102"/>
            <a:ext cx="4440825" cy="1302982"/>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6" name="Shape 146"/>
          <p:cNvSpPr txBox="1">
            <a:spLocks noGrp="1"/>
          </p:cNvSpPr>
          <p:nvPr>
            <p:ph type="body" idx="3"/>
          </p:nvPr>
        </p:nvSpPr>
        <p:spPr>
          <a:xfrm>
            <a:off x="228600" y="365125"/>
            <a:ext cx="4046219" cy="27511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Section Introduction - Medium Landscape (fill)">
    <p:bg>
      <p:bgPr>
        <a:solidFill>
          <a:schemeClr val="dk1"/>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9" name="Shape 149"/>
          <p:cNvSpPr>
            <a:spLocks noGrp="1"/>
          </p:cNvSpPr>
          <p:nvPr>
            <p:ph type="pic" idx="2"/>
          </p:nvPr>
        </p:nvSpPr>
        <p:spPr>
          <a:xfrm>
            <a:off x="228598" y="365125"/>
            <a:ext cx="4069080" cy="275095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0" name="Shape 150"/>
          <p:cNvSpPr txBox="1">
            <a:spLocks noGrp="1"/>
          </p:cNvSpPr>
          <p:nvPr>
            <p:ph type="title"/>
          </p:nvPr>
        </p:nvSpPr>
        <p:spPr>
          <a:xfrm>
            <a:off x="4450080" y="365127"/>
            <a:ext cx="4440826"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3"/>
          </p:nvPr>
        </p:nvSpPr>
        <p:spPr>
          <a:xfrm>
            <a:off x="4450080" y="1386840"/>
            <a:ext cx="4440825" cy="172924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Section Introduction - Medium Landscape (fit) ">
    <p:bg>
      <p:bgPr>
        <a:solidFill>
          <a:schemeClr val="dk1"/>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4" name="Shape 154"/>
          <p:cNvSpPr txBox="1">
            <a:spLocks noGrp="1"/>
          </p:cNvSpPr>
          <p:nvPr>
            <p:ph type="body" idx="2"/>
          </p:nvPr>
        </p:nvSpPr>
        <p:spPr>
          <a:xfrm>
            <a:off x="5114923" y="1272857"/>
            <a:ext cx="3775980" cy="1843227"/>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5" name="Shape 155"/>
          <p:cNvSpPr txBox="1">
            <a:spLocks noGrp="1"/>
          </p:cNvSpPr>
          <p:nvPr>
            <p:ph type="body" idx="3"/>
          </p:nvPr>
        </p:nvSpPr>
        <p:spPr>
          <a:xfrm>
            <a:off x="228600" y="365125"/>
            <a:ext cx="4705349" cy="27511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6" name="Shape 156"/>
          <p:cNvSpPr txBox="1">
            <a:spLocks noGrp="1"/>
          </p:cNvSpPr>
          <p:nvPr>
            <p:ph type="title"/>
          </p:nvPr>
        </p:nvSpPr>
        <p:spPr>
          <a:xfrm>
            <a:off x="5114923" y="365127"/>
            <a:ext cx="3775982"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Introduction (version 2)">
    <p:bg>
      <p:bgPr>
        <a:solidFill>
          <a:schemeClr val="dk1"/>
        </a:soli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28601" y="365126"/>
            <a:ext cx="8662304"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Introduction - Medium Landscape (fill)">
    <p:bg>
      <p:bgPr>
        <a:solidFill>
          <a:schemeClr val="dk1"/>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9" name="Shape 159"/>
          <p:cNvSpPr>
            <a:spLocks noGrp="1"/>
          </p:cNvSpPr>
          <p:nvPr>
            <p:ph type="pic" idx="2"/>
          </p:nvPr>
        </p:nvSpPr>
        <p:spPr>
          <a:xfrm>
            <a:off x="228598" y="365125"/>
            <a:ext cx="4724401" cy="275095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60" name="Shape 160"/>
          <p:cNvSpPr txBox="1">
            <a:spLocks noGrp="1"/>
          </p:cNvSpPr>
          <p:nvPr>
            <p:ph type="body" idx="3"/>
          </p:nvPr>
        </p:nvSpPr>
        <p:spPr>
          <a:xfrm>
            <a:off x="5114923" y="1348740"/>
            <a:ext cx="3775980" cy="176734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1" name="Shape 161"/>
          <p:cNvSpPr txBox="1">
            <a:spLocks noGrp="1"/>
          </p:cNvSpPr>
          <p:nvPr>
            <p:ph type="title"/>
          </p:nvPr>
        </p:nvSpPr>
        <p:spPr>
          <a:xfrm>
            <a:off x="5114923" y="365127"/>
            <a:ext cx="3775982"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Introduction - Portrait (fit) ">
    <p:bg>
      <p:bgPr>
        <a:solidFill>
          <a:schemeClr val="dk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028950" y="365126"/>
            <a:ext cx="586195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4" name="Shape 164"/>
          <p:cNvSpPr txBox="1">
            <a:spLocks noGrp="1"/>
          </p:cNvSpPr>
          <p:nvPr>
            <p:ph type="body" idx="1"/>
          </p:nvPr>
        </p:nvSpPr>
        <p:spPr>
          <a:xfrm>
            <a:off x="3028950" y="1857375"/>
            <a:ext cx="5861956" cy="476249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5" name="Shape 165"/>
          <p:cNvSpPr txBox="1">
            <a:spLocks noGrp="1"/>
          </p:cNvSpPr>
          <p:nvPr>
            <p:ph type="body" idx="2"/>
          </p:nvPr>
        </p:nvSpPr>
        <p:spPr>
          <a:xfrm>
            <a:off x="228598" y="4238623"/>
            <a:ext cx="2533650" cy="23812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6" name="Shape 166"/>
          <p:cNvSpPr txBox="1">
            <a:spLocks noGrp="1"/>
          </p:cNvSpPr>
          <p:nvPr>
            <p:ph type="body" idx="3"/>
          </p:nvPr>
        </p:nvSpPr>
        <p:spPr>
          <a:xfrm>
            <a:off x="228600" y="365126"/>
            <a:ext cx="2533650" cy="37115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ection Introduction - Portrait (fill)">
    <p:bg>
      <p:bgPr>
        <a:solidFill>
          <a:schemeClr val="dk1"/>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028950" y="365126"/>
            <a:ext cx="586195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3028950" y="1857375"/>
            <a:ext cx="5861956" cy="476249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70" name="Shape 170"/>
          <p:cNvSpPr>
            <a:spLocks noGrp="1"/>
          </p:cNvSpPr>
          <p:nvPr>
            <p:ph type="pic" idx="2"/>
          </p:nvPr>
        </p:nvSpPr>
        <p:spPr>
          <a:xfrm>
            <a:off x="228598" y="365125"/>
            <a:ext cx="2533650" cy="35877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1" name="Shape 171"/>
          <p:cNvSpPr txBox="1">
            <a:spLocks noGrp="1"/>
          </p:cNvSpPr>
          <p:nvPr>
            <p:ph type="body" idx="3"/>
          </p:nvPr>
        </p:nvSpPr>
        <p:spPr>
          <a:xfrm>
            <a:off x="228598" y="4238623"/>
            <a:ext cx="2533650" cy="23812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ext with small portrait source right (fit)">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228600"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4" name="Shape 174"/>
          <p:cNvSpPr txBox="1">
            <a:spLocks noGrp="1"/>
          </p:cNvSpPr>
          <p:nvPr>
            <p:ph type="body" idx="1"/>
          </p:nvPr>
        </p:nvSpPr>
        <p:spPr>
          <a:xfrm>
            <a:off x="5895975" y="228600"/>
            <a:ext cx="2986767" cy="397427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5" name="Shape 175"/>
          <p:cNvSpPr txBox="1">
            <a:spLocks noGrp="1"/>
          </p:cNvSpPr>
          <p:nvPr>
            <p:ph type="body" idx="2"/>
          </p:nvPr>
        </p:nvSpPr>
        <p:spPr>
          <a:xfrm>
            <a:off x="228598"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76" name="Shape 176"/>
          <p:cNvSpPr txBox="1">
            <a:spLocks noGrp="1"/>
          </p:cNvSpPr>
          <p:nvPr>
            <p:ph type="body" idx="3"/>
          </p:nvPr>
        </p:nvSpPr>
        <p:spPr>
          <a:xfrm>
            <a:off x="5895975" y="4403269"/>
            <a:ext cx="2986767" cy="22261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ext with small portrait source right (fill)">
    <p:spTree>
      <p:nvGrpSpPr>
        <p:cNvPr id="1" name="Shape 177"/>
        <p:cNvGrpSpPr/>
        <p:nvPr/>
      </p:nvGrpSpPr>
      <p:grpSpPr>
        <a:xfrm>
          <a:off x="0" y="0"/>
          <a:ext cx="0" cy="0"/>
          <a:chOff x="0" y="0"/>
          <a:chExt cx="0" cy="0"/>
        </a:xfrm>
      </p:grpSpPr>
      <p:sp>
        <p:nvSpPr>
          <p:cNvPr id="178" name="Shape 178"/>
          <p:cNvSpPr>
            <a:spLocks noGrp="1"/>
          </p:cNvSpPr>
          <p:nvPr>
            <p:ph type="pic" idx="2"/>
          </p:nvPr>
        </p:nvSpPr>
        <p:spPr>
          <a:xfrm>
            <a:off x="5915025" y="228600"/>
            <a:ext cx="2967718" cy="394993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9" name="Shape 179"/>
          <p:cNvSpPr txBox="1">
            <a:spLocks noGrp="1"/>
          </p:cNvSpPr>
          <p:nvPr>
            <p:ph type="title"/>
          </p:nvPr>
        </p:nvSpPr>
        <p:spPr>
          <a:xfrm>
            <a:off x="228600"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0" name="Shape 180"/>
          <p:cNvSpPr txBox="1">
            <a:spLocks noGrp="1"/>
          </p:cNvSpPr>
          <p:nvPr>
            <p:ph type="body" idx="1"/>
          </p:nvPr>
        </p:nvSpPr>
        <p:spPr>
          <a:xfrm>
            <a:off x="228598"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81" name="Shape 181"/>
          <p:cNvSpPr txBox="1">
            <a:spLocks noGrp="1"/>
          </p:cNvSpPr>
          <p:nvPr>
            <p:ph type="body" idx="3"/>
          </p:nvPr>
        </p:nvSpPr>
        <p:spPr>
          <a:xfrm>
            <a:off x="5915025" y="4403269"/>
            <a:ext cx="2967716" cy="22261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ource right squared (fit) ">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228600" y="228600"/>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4" name="Shape 184"/>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85" name="Shape 185"/>
          <p:cNvSpPr txBox="1">
            <a:spLocks noGrp="1"/>
          </p:cNvSpPr>
          <p:nvPr>
            <p:ph type="body" idx="2"/>
          </p:nvPr>
        </p:nvSpPr>
        <p:spPr>
          <a:xfrm>
            <a:off x="228600" y="1145266"/>
            <a:ext cx="2547257"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86" name="Shape 186"/>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Source right squared (fit) - Medium Title">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228600" y="228600"/>
            <a:ext cx="2743199" cy="1681843"/>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9" name="Shape 189"/>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90" name="Shape 190"/>
          <p:cNvSpPr txBox="1">
            <a:spLocks noGrp="1"/>
          </p:cNvSpPr>
          <p:nvPr>
            <p:ph type="body" idx="2"/>
          </p:nvPr>
        </p:nvSpPr>
        <p:spPr>
          <a:xfrm>
            <a:off x="228600" y="1910442"/>
            <a:ext cx="2547257" cy="471895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1" name="Shape 191"/>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_Source right squared (fit) - Extra long title">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228600" y="228600"/>
            <a:ext cx="2743199"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4" name="Shape 194"/>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95" name="Shape 195"/>
          <p:cNvSpPr txBox="1">
            <a:spLocks noGrp="1"/>
          </p:cNvSpPr>
          <p:nvPr>
            <p:ph type="body" idx="2"/>
          </p:nvPr>
        </p:nvSpPr>
        <p:spPr>
          <a:xfrm>
            <a:off x="228600" y="2628900"/>
            <a:ext cx="2547257"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6" name="Shape 196"/>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rum source right (fit)">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2000250" y="228598"/>
            <a:ext cx="6882493"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99" name="Shape 199"/>
          <p:cNvSpPr txBox="1">
            <a:spLocks noGrp="1"/>
          </p:cNvSpPr>
          <p:nvPr>
            <p:ph type="body" idx="2"/>
          </p:nvPr>
        </p:nvSpPr>
        <p:spPr>
          <a:xfrm>
            <a:off x="2305050" y="5584369"/>
            <a:ext cx="6577694"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00" name="Shape 200"/>
          <p:cNvSpPr txBox="1">
            <a:spLocks noGrp="1"/>
          </p:cNvSpPr>
          <p:nvPr>
            <p:ph type="title"/>
          </p:nvPr>
        </p:nvSpPr>
        <p:spPr>
          <a:xfrm>
            <a:off x="228600" y="228598"/>
            <a:ext cx="1524000" cy="319087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3"/>
          </p:nvPr>
        </p:nvSpPr>
        <p:spPr>
          <a:xfrm>
            <a:off x="228600" y="3705223"/>
            <a:ext cx="1524000" cy="29241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ext with small portrait source left (fit)">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434442"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4" name="Shape 204"/>
          <p:cNvSpPr txBox="1">
            <a:spLocks noGrp="1"/>
          </p:cNvSpPr>
          <p:nvPr>
            <p:ph type="body" idx="1"/>
          </p:nvPr>
        </p:nvSpPr>
        <p:spPr>
          <a:xfrm>
            <a:off x="228597" y="238125"/>
            <a:ext cx="2986767" cy="397427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05" name="Shape 205"/>
          <p:cNvSpPr txBox="1">
            <a:spLocks noGrp="1"/>
          </p:cNvSpPr>
          <p:nvPr>
            <p:ph type="body" idx="2"/>
          </p:nvPr>
        </p:nvSpPr>
        <p:spPr>
          <a:xfrm>
            <a:off x="3434441"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06" name="Shape 206"/>
          <p:cNvSpPr txBox="1">
            <a:spLocks noGrp="1"/>
          </p:cNvSpPr>
          <p:nvPr>
            <p:ph type="body" idx="3"/>
          </p:nvPr>
        </p:nvSpPr>
        <p:spPr>
          <a:xfrm>
            <a:off x="228597" y="4412794"/>
            <a:ext cx="2291442" cy="221660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ndscape left (fit) medium hight">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228601" y="228601"/>
            <a:ext cx="5910942" cy="41433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Shape 25"/>
          <p:cNvSpPr txBox="1">
            <a:spLocks noGrp="1"/>
          </p:cNvSpPr>
          <p:nvPr>
            <p:ph type="title"/>
          </p:nvPr>
        </p:nvSpPr>
        <p:spPr>
          <a:xfrm>
            <a:off x="6315075" y="228600"/>
            <a:ext cx="2567667"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2"/>
          </p:nvPr>
        </p:nvSpPr>
        <p:spPr>
          <a:xfrm>
            <a:off x="228601" y="4552948"/>
            <a:ext cx="8654141" cy="2076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7" name="Shape 27"/>
          <p:cNvSpPr txBox="1">
            <a:spLocks noGrp="1"/>
          </p:cNvSpPr>
          <p:nvPr>
            <p:ph type="body" idx="3"/>
          </p:nvPr>
        </p:nvSpPr>
        <p:spPr>
          <a:xfrm>
            <a:off x="6315075" y="2571750"/>
            <a:ext cx="2567667" cy="1800223"/>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ext with small portrait source left (fi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434442"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9" name="Shape 209"/>
          <p:cNvSpPr txBox="1">
            <a:spLocks noGrp="1"/>
          </p:cNvSpPr>
          <p:nvPr>
            <p:ph type="body" idx="1"/>
          </p:nvPr>
        </p:nvSpPr>
        <p:spPr>
          <a:xfrm>
            <a:off x="3434441"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0" name="Shape 210"/>
          <p:cNvSpPr txBox="1">
            <a:spLocks noGrp="1"/>
          </p:cNvSpPr>
          <p:nvPr>
            <p:ph type="body" idx="2"/>
          </p:nvPr>
        </p:nvSpPr>
        <p:spPr>
          <a:xfrm>
            <a:off x="228597" y="4412794"/>
            <a:ext cx="2291442" cy="221660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1" name="Shape 211"/>
          <p:cNvSpPr>
            <a:spLocks noGrp="1"/>
          </p:cNvSpPr>
          <p:nvPr>
            <p:ph type="pic" idx="3"/>
          </p:nvPr>
        </p:nvSpPr>
        <p:spPr>
          <a:xfrm>
            <a:off x="228600" y="228598"/>
            <a:ext cx="3021013" cy="40417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ext with small portrait source left (fill)">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434442" y="228600"/>
            <a:ext cx="5448300" cy="43270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4" name="Shape 214"/>
          <p:cNvSpPr txBox="1">
            <a:spLocks noGrp="1"/>
          </p:cNvSpPr>
          <p:nvPr>
            <p:ph type="body" idx="1"/>
          </p:nvPr>
        </p:nvSpPr>
        <p:spPr>
          <a:xfrm>
            <a:off x="3434441" y="661306"/>
            <a:ext cx="5448301" cy="596809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5" name="Shape 215"/>
          <p:cNvSpPr txBox="1">
            <a:spLocks noGrp="1"/>
          </p:cNvSpPr>
          <p:nvPr>
            <p:ph type="body" idx="2"/>
          </p:nvPr>
        </p:nvSpPr>
        <p:spPr>
          <a:xfrm>
            <a:off x="228597" y="4710792"/>
            <a:ext cx="2967718" cy="191860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6" name="Shape 216"/>
          <p:cNvSpPr txBox="1">
            <a:spLocks noGrp="1"/>
          </p:cNvSpPr>
          <p:nvPr>
            <p:ph type="body" idx="3"/>
          </p:nvPr>
        </p:nvSpPr>
        <p:spPr>
          <a:xfrm>
            <a:off x="228597" y="228600"/>
            <a:ext cx="2967039" cy="43513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Text with small portrait source left (fill)">
    <p:spTree>
      <p:nvGrpSpPr>
        <p:cNvPr id="1" name="Shape 217"/>
        <p:cNvGrpSpPr/>
        <p:nvPr/>
      </p:nvGrpSpPr>
      <p:grpSpPr>
        <a:xfrm>
          <a:off x="0" y="0"/>
          <a:ext cx="0" cy="0"/>
          <a:chOff x="0" y="0"/>
          <a:chExt cx="0" cy="0"/>
        </a:xfrm>
      </p:grpSpPr>
      <p:sp>
        <p:nvSpPr>
          <p:cNvPr id="218" name="Shape 218"/>
          <p:cNvSpPr>
            <a:spLocks noGrp="1"/>
          </p:cNvSpPr>
          <p:nvPr>
            <p:ph type="pic" idx="2"/>
          </p:nvPr>
        </p:nvSpPr>
        <p:spPr>
          <a:xfrm>
            <a:off x="228597" y="228600"/>
            <a:ext cx="2967718" cy="43270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19" name="Shape 219"/>
          <p:cNvSpPr txBox="1">
            <a:spLocks noGrp="1"/>
          </p:cNvSpPr>
          <p:nvPr>
            <p:ph type="title"/>
          </p:nvPr>
        </p:nvSpPr>
        <p:spPr>
          <a:xfrm>
            <a:off x="3434442" y="228600"/>
            <a:ext cx="5448300" cy="43270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0" name="Shape 220"/>
          <p:cNvSpPr txBox="1">
            <a:spLocks noGrp="1"/>
          </p:cNvSpPr>
          <p:nvPr>
            <p:ph type="body" idx="1"/>
          </p:nvPr>
        </p:nvSpPr>
        <p:spPr>
          <a:xfrm>
            <a:off x="3434441" y="661306"/>
            <a:ext cx="5448301" cy="596809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21" name="Shape 221"/>
          <p:cNvSpPr txBox="1">
            <a:spLocks noGrp="1"/>
          </p:cNvSpPr>
          <p:nvPr>
            <p:ph type="body" idx="3"/>
          </p:nvPr>
        </p:nvSpPr>
        <p:spPr>
          <a:xfrm>
            <a:off x="228597" y="4710792"/>
            <a:ext cx="2967718" cy="191860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 with small landscape source left (fi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5343523" y="228600"/>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4" name="Shape 224"/>
          <p:cNvSpPr txBox="1">
            <a:spLocks noGrp="1"/>
          </p:cNvSpPr>
          <p:nvPr>
            <p:ph type="body" idx="1"/>
          </p:nvPr>
        </p:nvSpPr>
        <p:spPr>
          <a:xfrm>
            <a:off x="228597" y="238125"/>
            <a:ext cx="4933952" cy="27908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25" name="Shape 225"/>
          <p:cNvSpPr txBox="1">
            <a:spLocks noGrp="1"/>
          </p:cNvSpPr>
          <p:nvPr>
            <p:ph type="body" idx="2"/>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26" name="Shape 226"/>
          <p:cNvSpPr txBox="1">
            <a:spLocks noGrp="1"/>
          </p:cNvSpPr>
          <p:nvPr>
            <p:ph type="body" idx="3"/>
          </p:nvPr>
        </p:nvSpPr>
        <p:spPr>
          <a:xfrm>
            <a:off x="5343523" y="1983921"/>
            <a:ext cx="2291442" cy="1045029"/>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ource left (fit) ">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txBox="1">
            <a:spLocks noGrp="1"/>
          </p:cNvSpPr>
          <p:nvPr>
            <p:ph type="body" idx="1"/>
          </p:nvPr>
        </p:nvSpPr>
        <p:spPr>
          <a:xfrm>
            <a:off x="228597" y="228600"/>
            <a:ext cx="402499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30" name="Shape 230"/>
          <p:cNvSpPr txBox="1">
            <a:spLocks noGrp="1"/>
          </p:cNvSpPr>
          <p:nvPr>
            <p:ph type="body" idx="2"/>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1" name="Shape 231"/>
          <p:cNvSpPr txBox="1">
            <a:spLocks noGrp="1"/>
          </p:cNvSpPr>
          <p:nvPr>
            <p:ph type="body" idx="3"/>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wo source left (fill) ">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4" name="Shape 234"/>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5" name="Shape 235"/>
          <p:cNvSpPr txBox="1">
            <a:spLocks noGrp="1"/>
          </p:cNvSpPr>
          <p:nvPr>
            <p:ph type="body" idx="2"/>
          </p:nvPr>
        </p:nvSpPr>
        <p:spPr>
          <a:xfrm>
            <a:off x="228597" y="2781300"/>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6" name="Shape 236"/>
          <p:cNvSpPr>
            <a:spLocks noGrp="1"/>
          </p:cNvSpPr>
          <p:nvPr>
            <p:ph type="pic" idx="3"/>
          </p:nvPr>
        </p:nvSpPr>
        <p:spPr>
          <a:xfrm>
            <a:off x="228597" y="231775"/>
            <a:ext cx="4024313" cy="2549526"/>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37" name="Shape 237"/>
          <p:cNvSpPr txBox="1">
            <a:spLocks noGrp="1"/>
          </p:cNvSpPr>
          <p:nvPr>
            <p:ph type="body" idx="4"/>
          </p:nvPr>
        </p:nvSpPr>
        <p:spPr>
          <a:xfrm>
            <a:off x="228597" y="6020887"/>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8" name="Shape 238"/>
          <p:cNvSpPr>
            <a:spLocks noGrp="1"/>
          </p:cNvSpPr>
          <p:nvPr>
            <p:ph type="pic" idx="5"/>
          </p:nvPr>
        </p:nvSpPr>
        <p:spPr>
          <a:xfrm>
            <a:off x="228597" y="3471362"/>
            <a:ext cx="4024313" cy="2549526"/>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wo Source left (fit) ">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1" name="Shape 241"/>
          <p:cNvSpPr txBox="1">
            <a:spLocks noGrp="1"/>
          </p:cNvSpPr>
          <p:nvPr>
            <p:ph type="body" idx="1"/>
          </p:nvPr>
        </p:nvSpPr>
        <p:spPr>
          <a:xfrm>
            <a:off x="228597" y="228601"/>
            <a:ext cx="4024992" cy="25526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42" name="Shape 242"/>
          <p:cNvSpPr txBox="1">
            <a:spLocks noGrp="1"/>
          </p:cNvSpPr>
          <p:nvPr>
            <p:ph type="body" idx="2"/>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3" name="Shape 243"/>
          <p:cNvSpPr txBox="1">
            <a:spLocks noGrp="1"/>
          </p:cNvSpPr>
          <p:nvPr>
            <p:ph type="body" idx="3"/>
          </p:nvPr>
        </p:nvSpPr>
        <p:spPr>
          <a:xfrm>
            <a:off x="228597" y="2781300"/>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4" name="Shape 244"/>
          <p:cNvSpPr txBox="1">
            <a:spLocks noGrp="1"/>
          </p:cNvSpPr>
          <p:nvPr>
            <p:ph type="body" idx="4"/>
          </p:nvPr>
        </p:nvSpPr>
        <p:spPr>
          <a:xfrm>
            <a:off x="228597" y="6020887"/>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5" name="Shape 245"/>
          <p:cNvSpPr txBox="1">
            <a:spLocks noGrp="1"/>
          </p:cNvSpPr>
          <p:nvPr>
            <p:ph type="body" idx="5"/>
          </p:nvPr>
        </p:nvSpPr>
        <p:spPr>
          <a:xfrm>
            <a:off x="228596" y="3437164"/>
            <a:ext cx="4024992" cy="25526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Source left (fill) ">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8" name="Shape 248"/>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9" name="Shape 249"/>
          <p:cNvSpPr txBox="1">
            <a:spLocks noGrp="1"/>
          </p:cNvSpPr>
          <p:nvPr>
            <p:ph type="body" idx="2"/>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0" name="Shape 250"/>
          <p:cNvSpPr>
            <a:spLocks noGrp="1"/>
          </p:cNvSpPr>
          <p:nvPr>
            <p:ph type="pic" idx="3"/>
          </p:nvPr>
        </p:nvSpPr>
        <p:spPr>
          <a:xfrm>
            <a:off x="228597" y="231773"/>
            <a:ext cx="4024313"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_Source left (fill) ">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5038076" y="228600"/>
            <a:ext cx="3860991"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3" name="Shape 253"/>
          <p:cNvSpPr txBox="1">
            <a:spLocks noGrp="1"/>
          </p:cNvSpPr>
          <p:nvPr>
            <p:ph type="body" idx="1"/>
          </p:nvPr>
        </p:nvSpPr>
        <p:spPr>
          <a:xfrm>
            <a:off x="5038076" y="1161595"/>
            <a:ext cx="3860991" cy="42594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4" name="Shape 254"/>
          <p:cNvSpPr txBox="1">
            <a:spLocks noGrp="1"/>
          </p:cNvSpPr>
          <p:nvPr>
            <p:ph type="body" idx="2"/>
          </p:nvPr>
        </p:nvSpPr>
        <p:spPr>
          <a:xfrm>
            <a:off x="5094869" y="5845628"/>
            <a:ext cx="3747406" cy="79102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5" name="Shape 255"/>
          <p:cNvSpPr txBox="1">
            <a:spLocks noGrp="1"/>
          </p:cNvSpPr>
          <p:nvPr>
            <p:ph type="body" idx="3"/>
          </p:nvPr>
        </p:nvSpPr>
        <p:spPr>
          <a:xfrm>
            <a:off x="228597" y="228600"/>
            <a:ext cx="4629150" cy="64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Source left (fill) ">
    <p:spTree>
      <p:nvGrpSpPr>
        <p:cNvPr id="1" name="Shape 256"/>
        <p:cNvGrpSpPr/>
        <p:nvPr/>
      </p:nvGrpSpPr>
      <p:grpSpPr>
        <a:xfrm>
          <a:off x="0" y="0"/>
          <a:ext cx="0" cy="0"/>
          <a:chOff x="0" y="0"/>
          <a:chExt cx="0" cy="0"/>
        </a:xfrm>
      </p:grpSpPr>
      <p:sp>
        <p:nvSpPr>
          <p:cNvPr id="257" name="Shape 257"/>
          <p:cNvSpPr>
            <a:spLocks noGrp="1"/>
          </p:cNvSpPr>
          <p:nvPr>
            <p:ph type="pic" idx="2"/>
          </p:nvPr>
        </p:nvSpPr>
        <p:spPr>
          <a:xfrm>
            <a:off x="228600" y="228600"/>
            <a:ext cx="4637088" cy="64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58" name="Shape 258"/>
          <p:cNvSpPr txBox="1">
            <a:spLocks noGrp="1"/>
          </p:cNvSpPr>
          <p:nvPr>
            <p:ph type="title"/>
          </p:nvPr>
        </p:nvSpPr>
        <p:spPr>
          <a:xfrm>
            <a:off x="5038076" y="228600"/>
            <a:ext cx="3860991"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9" name="Shape 259"/>
          <p:cNvSpPr txBox="1">
            <a:spLocks noGrp="1"/>
          </p:cNvSpPr>
          <p:nvPr>
            <p:ph type="body" idx="1"/>
          </p:nvPr>
        </p:nvSpPr>
        <p:spPr>
          <a:xfrm>
            <a:off x="5038076" y="1161595"/>
            <a:ext cx="3860991" cy="42594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60" name="Shape 260"/>
          <p:cNvSpPr txBox="1">
            <a:spLocks noGrp="1"/>
          </p:cNvSpPr>
          <p:nvPr>
            <p:ph type="body" idx="3"/>
          </p:nvPr>
        </p:nvSpPr>
        <p:spPr>
          <a:xfrm>
            <a:off x="5094869" y="5845628"/>
            <a:ext cx="3747406" cy="79102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andscape right (fill) Medium hight ">
    <p:spTree>
      <p:nvGrpSpPr>
        <p:cNvPr id="1" name="Shape 28"/>
        <p:cNvGrpSpPr/>
        <p:nvPr/>
      </p:nvGrpSpPr>
      <p:grpSpPr>
        <a:xfrm>
          <a:off x="0" y="0"/>
          <a:ext cx="0" cy="0"/>
          <a:chOff x="0" y="0"/>
          <a:chExt cx="0" cy="0"/>
        </a:xfrm>
      </p:grpSpPr>
      <p:sp>
        <p:nvSpPr>
          <p:cNvPr id="29" name="Shape 29"/>
          <p:cNvSpPr>
            <a:spLocks noGrp="1"/>
          </p:cNvSpPr>
          <p:nvPr>
            <p:ph type="pic" idx="2"/>
          </p:nvPr>
        </p:nvSpPr>
        <p:spPr>
          <a:xfrm>
            <a:off x="2972480" y="228600"/>
            <a:ext cx="5910262" cy="41433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0" name="Shape 30"/>
          <p:cNvSpPr txBox="1">
            <a:spLocks noGrp="1"/>
          </p:cNvSpPr>
          <p:nvPr>
            <p:ph type="body" idx="1"/>
          </p:nvPr>
        </p:nvSpPr>
        <p:spPr>
          <a:xfrm>
            <a:off x="228601" y="4543425"/>
            <a:ext cx="8654141" cy="20859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 name="Shape 31"/>
          <p:cNvSpPr txBox="1">
            <a:spLocks noGrp="1"/>
          </p:cNvSpPr>
          <p:nvPr>
            <p:ph type="title"/>
          </p:nvPr>
        </p:nvSpPr>
        <p:spPr>
          <a:xfrm>
            <a:off x="228601" y="228601"/>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3"/>
          </p:nvPr>
        </p:nvSpPr>
        <p:spPr>
          <a:xfrm>
            <a:off x="885825" y="2266950"/>
            <a:ext cx="2085975" cy="2105024"/>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Source left (fill) ">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228597" y="245611"/>
            <a:ext cx="3860991"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3" name="Shape 263"/>
          <p:cNvSpPr txBox="1">
            <a:spLocks noGrp="1"/>
          </p:cNvSpPr>
          <p:nvPr>
            <p:ph type="body" idx="1"/>
          </p:nvPr>
        </p:nvSpPr>
        <p:spPr>
          <a:xfrm>
            <a:off x="228597" y="1178605"/>
            <a:ext cx="3860991" cy="425949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64" name="Shape 264"/>
          <p:cNvSpPr txBox="1">
            <a:spLocks noGrp="1"/>
          </p:cNvSpPr>
          <p:nvPr>
            <p:ph type="body" idx="2"/>
          </p:nvPr>
        </p:nvSpPr>
        <p:spPr>
          <a:xfrm>
            <a:off x="285389" y="5862639"/>
            <a:ext cx="3804199" cy="79102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65" name="Shape 265"/>
          <p:cNvSpPr txBox="1">
            <a:spLocks noGrp="1"/>
          </p:cNvSpPr>
          <p:nvPr>
            <p:ph type="body" idx="3"/>
          </p:nvPr>
        </p:nvSpPr>
        <p:spPr>
          <a:xfrm>
            <a:off x="4269919" y="245611"/>
            <a:ext cx="4629150" cy="64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Landscape left (fit) More text">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228601" y="228601"/>
            <a:ext cx="4748892" cy="332881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68" name="Shape 268"/>
          <p:cNvSpPr txBox="1">
            <a:spLocks noGrp="1"/>
          </p:cNvSpPr>
          <p:nvPr>
            <p:ph type="title"/>
          </p:nvPr>
        </p:nvSpPr>
        <p:spPr>
          <a:xfrm>
            <a:off x="4977494"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9" name="Shape 269"/>
          <p:cNvSpPr txBox="1">
            <a:spLocks noGrp="1"/>
          </p:cNvSpPr>
          <p:nvPr>
            <p:ph type="body" idx="2"/>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70" name="Shape 270"/>
          <p:cNvSpPr txBox="1">
            <a:spLocks noGrp="1"/>
          </p:cNvSpPr>
          <p:nvPr>
            <p:ph type="body" idx="3"/>
          </p:nvPr>
        </p:nvSpPr>
        <p:spPr>
          <a:xfrm>
            <a:off x="4977494" y="1552575"/>
            <a:ext cx="3905248" cy="2004841"/>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Landscape left (fill) More text">
    <p:spTree>
      <p:nvGrpSpPr>
        <p:cNvPr id="1" name="Shape 271"/>
        <p:cNvGrpSpPr/>
        <p:nvPr/>
      </p:nvGrpSpPr>
      <p:grpSpPr>
        <a:xfrm>
          <a:off x="0" y="0"/>
          <a:ext cx="0" cy="0"/>
          <a:chOff x="0" y="0"/>
          <a:chExt cx="0" cy="0"/>
        </a:xfrm>
      </p:grpSpPr>
      <p:sp>
        <p:nvSpPr>
          <p:cNvPr id="272" name="Shape 272"/>
          <p:cNvSpPr>
            <a:spLocks noGrp="1"/>
          </p:cNvSpPr>
          <p:nvPr>
            <p:ph type="pic" idx="2"/>
          </p:nvPr>
        </p:nvSpPr>
        <p:spPr>
          <a:xfrm>
            <a:off x="228600" y="228216"/>
            <a:ext cx="4748893" cy="33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73" name="Shape 273"/>
          <p:cNvSpPr txBox="1">
            <a:spLocks noGrp="1"/>
          </p:cNvSpPr>
          <p:nvPr>
            <p:ph type="body" idx="1"/>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74" name="Shape 274"/>
          <p:cNvSpPr txBox="1">
            <a:spLocks noGrp="1"/>
          </p:cNvSpPr>
          <p:nvPr>
            <p:ph type="title"/>
          </p:nvPr>
        </p:nvSpPr>
        <p:spPr>
          <a:xfrm>
            <a:off x="4977494"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5" name="Shape 275"/>
          <p:cNvSpPr txBox="1">
            <a:spLocks noGrp="1"/>
          </p:cNvSpPr>
          <p:nvPr>
            <p:ph type="body" idx="3"/>
          </p:nvPr>
        </p:nvSpPr>
        <p:spPr>
          <a:xfrm>
            <a:off x="4977494" y="1733550"/>
            <a:ext cx="3905248" cy="1823867"/>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Widescreen (fit) More text">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228601" y="228601"/>
            <a:ext cx="6457948" cy="295274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78" name="Shape 278"/>
          <p:cNvSpPr txBox="1">
            <a:spLocks noGrp="1"/>
          </p:cNvSpPr>
          <p:nvPr>
            <p:ph type="title"/>
          </p:nvPr>
        </p:nvSpPr>
        <p:spPr>
          <a:xfrm>
            <a:off x="6686550" y="228601"/>
            <a:ext cx="2196192"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9" name="Shape 279"/>
          <p:cNvSpPr txBox="1">
            <a:spLocks noGrp="1"/>
          </p:cNvSpPr>
          <p:nvPr>
            <p:ph type="body" idx="2"/>
          </p:nvPr>
        </p:nvSpPr>
        <p:spPr>
          <a:xfrm>
            <a:off x="228601" y="3352800"/>
            <a:ext cx="8654141" cy="32765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80" name="Shape 280"/>
          <p:cNvSpPr txBox="1">
            <a:spLocks noGrp="1"/>
          </p:cNvSpPr>
          <p:nvPr>
            <p:ph type="body" idx="3"/>
          </p:nvPr>
        </p:nvSpPr>
        <p:spPr>
          <a:xfrm>
            <a:off x="6686550" y="1552575"/>
            <a:ext cx="2196192" cy="162877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Widescreen (fill) More text">
    <p:spTree>
      <p:nvGrpSpPr>
        <p:cNvPr id="1" name="Shape 281"/>
        <p:cNvGrpSpPr/>
        <p:nvPr/>
      </p:nvGrpSpPr>
      <p:grpSpPr>
        <a:xfrm>
          <a:off x="0" y="0"/>
          <a:ext cx="0" cy="0"/>
          <a:chOff x="0" y="0"/>
          <a:chExt cx="0" cy="0"/>
        </a:xfrm>
      </p:grpSpPr>
      <p:sp>
        <p:nvSpPr>
          <p:cNvPr id="282" name="Shape 282"/>
          <p:cNvSpPr>
            <a:spLocks noGrp="1"/>
          </p:cNvSpPr>
          <p:nvPr>
            <p:ph type="pic" idx="2"/>
          </p:nvPr>
        </p:nvSpPr>
        <p:spPr>
          <a:xfrm>
            <a:off x="228600" y="228216"/>
            <a:ext cx="6457950" cy="295313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83" name="Shape 283"/>
          <p:cNvSpPr txBox="1">
            <a:spLocks noGrp="1"/>
          </p:cNvSpPr>
          <p:nvPr>
            <p:ph type="body" idx="1"/>
          </p:nvPr>
        </p:nvSpPr>
        <p:spPr>
          <a:xfrm>
            <a:off x="228601" y="3352800"/>
            <a:ext cx="8654141" cy="32765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84" name="Shape 284"/>
          <p:cNvSpPr txBox="1">
            <a:spLocks noGrp="1"/>
          </p:cNvSpPr>
          <p:nvPr>
            <p:ph type="title"/>
          </p:nvPr>
        </p:nvSpPr>
        <p:spPr>
          <a:xfrm>
            <a:off x="6686550" y="228601"/>
            <a:ext cx="2196192"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5" name="Shape 285"/>
          <p:cNvSpPr txBox="1">
            <a:spLocks noGrp="1"/>
          </p:cNvSpPr>
          <p:nvPr>
            <p:ph type="body" idx="3"/>
          </p:nvPr>
        </p:nvSpPr>
        <p:spPr>
          <a:xfrm>
            <a:off x="6686550" y="1552575"/>
            <a:ext cx="2196192" cy="162877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Landscape right (fill) ">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228601" y="4276726"/>
            <a:ext cx="8654141" cy="1695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88" name="Shape 288"/>
          <p:cNvSpPr>
            <a:spLocks noGrp="1"/>
          </p:cNvSpPr>
          <p:nvPr>
            <p:ph type="pic" idx="2"/>
          </p:nvPr>
        </p:nvSpPr>
        <p:spPr>
          <a:xfrm>
            <a:off x="2972480" y="228601"/>
            <a:ext cx="591026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89" name="Shape 289"/>
          <p:cNvSpPr txBox="1">
            <a:spLocks noGrp="1"/>
          </p:cNvSpPr>
          <p:nvPr>
            <p:ph type="title"/>
          </p:nvPr>
        </p:nvSpPr>
        <p:spPr>
          <a:xfrm>
            <a:off x="227240" y="228601"/>
            <a:ext cx="2743199" cy="2305048"/>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0" name="Shape 290"/>
          <p:cNvSpPr txBox="1">
            <a:spLocks noGrp="1"/>
          </p:cNvSpPr>
          <p:nvPr>
            <p:ph type="body" idx="3"/>
          </p:nvPr>
        </p:nvSpPr>
        <p:spPr>
          <a:xfrm>
            <a:off x="3371850" y="5981700"/>
            <a:ext cx="5510893"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Landscape right (fit) Medium hight ">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2971800" y="228601"/>
            <a:ext cx="5910942" cy="41433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93" name="Shape 293"/>
          <p:cNvSpPr txBox="1">
            <a:spLocks noGrp="1"/>
          </p:cNvSpPr>
          <p:nvPr>
            <p:ph type="title"/>
          </p:nvPr>
        </p:nvSpPr>
        <p:spPr>
          <a:xfrm>
            <a:off x="228601" y="228601"/>
            <a:ext cx="2743199" cy="1533522"/>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4" name="Shape 294"/>
          <p:cNvSpPr txBox="1">
            <a:spLocks noGrp="1"/>
          </p:cNvSpPr>
          <p:nvPr>
            <p:ph type="body" idx="2"/>
          </p:nvPr>
        </p:nvSpPr>
        <p:spPr>
          <a:xfrm>
            <a:off x="228601" y="4581525"/>
            <a:ext cx="8654141" cy="20478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95" name="Shape 295"/>
          <p:cNvSpPr txBox="1">
            <a:spLocks noGrp="1"/>
          </p:cNvSpPr>
          <p:nvPr>
            <p:ph type="body" idx="3"/>
          </p:nvPr>
        </p:nvSpPr>
        <p:spPr>
          <a:xfrm>
            <a:off x="685800" y="1971674"/>
            <a:ext cx="2286000" cy="2390775"/>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Landscape right (fill) More text">
    <p:spTree>
      <p:nvGrpSpPr>
        <p:cNvPr id="1" name="Shape 296"/>
        <p:cNvGrpSpPr/>
        <p:nvPr/>
      </p:nvGrpSpPr>
      <p:grpSpPr>
        <a:xfrm>
          <a:off x="0" y="0"/>
          <a:ext cx="0" cy="0"/>
          <a:chOff x="0" y="0"/>
          <a:chExt cx="0" cy="0"/>
        </a:xfrm>
      </p:grpSpPr>
      <p:sp>
        <p:nvSpPr>
          <p:cNvPr id="297" name="Shape 297"/>
          <p:cNvSpPr>
            <a:spLocks noGrp="1"/>
          </p:cNvSpPr>
          <p:nvPr>
            <p:ph type="pic" idx="2"/>
          </p:nvPr>
        </p:nvSpPr>
        <p:spPr>
          <a:xfrm>
            <a:off x="4133848" y="228601"/>
            <a:ext cx="4748893" cy="33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98" name="Shape 298"/>
          <p:cNvSpPr txBox="1">
            <a:spLocks noGrp="1"/>
          </p:cNvSpPr>
          <p:nvPr>
            <p:ph type="title"/>
          </p:nvPr>
        </p:nvSpPr>
        <p:spPr>
          <a:xfrm>
            <a:off x="228601"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9" name="Shape 299"/>
          <p:cNvSpPr txBox="1">
            <a:spLocks noGrp="1"/>
          </p:cNvSpPr>
          <p:nvPr>
            <p:ph type="body" idx="1"/>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00" name="Shape 300"/>
          <p:cNvSpPr txBox="1">
            <a:spLocks noGrp="1"/>
          </p:cNvSpPr>
          <p:nvPr>
            <p:ph type="body" idx="3"/>
          </p:nvPr>
        </p:nvSpPr>
        <p:spPr>
          <a:xfrm>
            <a:off x="228601" y="1781175"/>
            <a:ext cx="3714747" cy="1776626"/>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Source left squared (fille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3" name="Shape 303"/>
          <p:cNvSpPr txBox="1">
            <a:spLocks noGrp="1"/>
          </p:cNvSpPr>
          <p:nvPr>
            <p:ph type="body" idx="1"/>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04" name="Shape 304"/>
          <p:cNvSpPr txBox="1">
            <a:spLocks noGrp="1"/>
          </p:cNvSpPr>
          <p:nvPr>
            <p:ph type="body" idx="2"/>
          </p:nvPr>
        </p:nvSpPr>
        <p:spPr>
          <a:xfrm>
            <a:off x="228601" y="5753100"/>
            <a:ext cx="5698672" cy="88446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05" name="Shape 305"/>
          <p:cNvSpPr>
            <a:spLocks noGrp="1"/>
          </p:cNvSpPr>
          <p:nvPr>
            <p:ph type="pic" idx="3"/>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ource left squared (fit) ">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08" name="Shape 308"/>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9" name="Shape 309"/>
          <p:cNvSpPr txBox="1">
            <a:spLocks noGrp="1"/>
          </p:cNvSpPr>
          <p:nvPr>
            <p:ph type="body" idx="2"/>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0" name="Shape 310"/>
          <p:cNvSpPr txBox="1">
            <a:spLocks noGrp="1"/>
          </p:cNvSpPr>
          <p:nvPr>
            <p:ph type="body" idx="3"/>
          </p:nvPr>
        </p:nvSpPr>
        <p:spPr>
          <a:xfrm>
            <a:off x="228601" y="5743575"/>
            <a:ext cx="5698672" cy="89398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5_Source left (fill) ">
    <p:spTree>
      <p:nvGrpSpPr>
        <p:cNvPr id="1" name="Shape 33"/>
        <p:cNvGrpSpPr/>
        <p:nvPr/>
      </p:nvGrpSpPr>
      <p:grpSpPr>
        <a:xfrm>
          <a:off x="0" y="0"/>
          <a:ext cx="0" cy="0"/>
          <a:chOff x="0" y="0"/>
          <a:chExt cx="0" cy="0"/>
        </a:xfrm>
      </p:grpSpPr>
      <p:sp>
        <p:nvSpPr>
          <p:cNvPr id="34" name="Shape 34"/>
          <p:cNvSpPr>
            <a:spLocks noGrp="1"/>
          </p:cNvSpPr>
          <p:nvPr>
            <p:ph type="pic" idx="2"/>
          </p:nvPr>
        </p:nvSpPr>
        <p:spPr>
          <a:xfrm>
            <a:off x="4261980" y="227917"/>
            <a:ext cx="4637088" cy="64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 name="Shape 35"/>
          <p:cNvSpPr txBox="1">
            <a:spLocks noGrp="1"/>
          </p:cNvSpPr>
          <p:nvPr>
            <p:ph type="title"/>
          </p:nvPr>
        </p:nvSpPr>
        <p:spPr>
          <a:xfrm>
            <a:off x="245639" y="227917"/>
            <a:ext cx="3860991"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245639" y="1160912"/>
            <a:ext cx="3860991" cy="425949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 name="Shape 37"/>
          <p:cNvSpPr txBox="1">
            <a:spLocks noGrp="1"/>
          </p:cNvSpPr>
          <p:nvPr>
            <p:ph type="body" idx="3"/>
          </p:nvPr>
        </p:nvSpPr>
        <p:spPr>
          <a:xfrm>
            <a:off x="302433" y="5844946"/>
            <a:ext cx="3747406" cy="79102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ource left squared (fille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3" name="Shape 313"/>
          <p:cNvSpPr txBox="1">
            <a:spLocks noGrp="1"/>
          </p:cNvSpPr>
          <p:nvPr>
            <p:ph type="body" idx="1"/>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4" name="Shape 314"/>
          <p:cNvSpPr txBox="1">
            <a:spLocks noGrp="1"/>
          </p:cNvSpPr>
          <p:nvPr>
            <p:ph type="body" idx="2"/>
          </p:nvPr>
        </p:nvSpPr>
        <p:spPr>
          <a:xfrm>
            <a:off x="228601" y="5592535"/>
            <a:ext cx="5698672"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5" name="Shape 315"/>
          <p:cNvSpPr>
            <a:spLocks noGrp="1"/>
          </p:cNvSpPr>
          <p:nvPr>
            <p:ph type="pic" idx="3"/>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Source left squared (fit) Medium Title">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18" name="Shape 318"/>
          <p:cNvSpPr txBox="1">
            <a:spLocks noGrp="1"/>
          </p:cNvSpPr>
          <p:nvPr>
            <p:ph type="title"/>
          </p:nvPr>
        </p:nvSpPr>
        <p:spPr>
          <a:xfrm>
            <a:off x="6139542" y="228600"/>
            <a:ext cx="2743199" cy="1706336"/>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9" name="Shape 319"/>
          <p:cNvSpPr txBox="1">
            <a:spLocks noGrp="1"/>
          </p:cNvSpPr>
          <p:nvPr>
            <p:ph type="body" idx="2"/>
          </p:nvPr>
        </p:nvSpPr>
        <p:spPr>
          <a:xfrm>
            <a:off x="6335485" y="1943100"/>
            <a:ext cx="2547257" cy="46862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20" name="Shape 320"/>
          <p:cNvSpPr txBox="1">
            <a:spLocks noGrp="1"/>
          </p:cNvSpPr>
          <p:nvPr>
            <p:ph type="body" idx="3"/>
          </p:nvPr>
        </p:nvSpPr>
        <p:spPr>
          <a:xfrm>
            <a:off x="228601" y="5592535"/>
            <a:ext cx="5698672"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Source left squared (filled) Medium Title">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228601" y="5734050"/>
            <a:ext cx="5698672" cy="90351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23" name="Shape 323"/>
          <p:cNvSpPr>
            <a:spLocks noGrp="1"/>
          </p:cNvSpPr>
          <p:nvPr>
            <p:ph type="pic" idx="2"/>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24" name="Shape 324"/>
          <p:cNvSpPr txBox="1">
            <a:spLocks noGrp="1"/>
          </p:cNvSpPr>
          <p:nvPr>
            <p:ph type="title"/>
          </p:nvPr>
        </p:nvSpPr>
        <p:spPr>
          <a:xfrm>
            <a:off x="6139542" y="228600"/>
            <a:ext cx="2743199" cy="1706336"/>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5" name="Shape 325"/>
          <p:cNvSpPr txBox="1">
            <a:spLocks noGrp="1"/>
          </p:cNvSpPr>
          <p:nvPr>
            <p:ph type="body" idx="3"/>
          </p:nvPr>
        </p:nvSpPr>
        <p:spPr>
          <a:xfrm>
            <a:off x="6335485" y="1943100"/>
            <a:ext cx="2547257" cy="46862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_Source left squared (fit) Extra long title">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28" name="Shape 328"/>
          <p:cNvSpPr txBox="1">
            <a:spLocks noGrp="1"/>
          </p:cNvSpPr>
          <p:nvPr>
            <p:ph type="title"/>
          </p:nvPr>
        </p:nvSpPr>
        <p:spPr>
          <a:xfrm>
            <a:off x="6139542" y="228598"/>
            <a:ext cx="2743199" cy="260440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9" name="Shape 329"/>
          <p:cNvSpPr txBox="1">
            <a:spLocks noGrp="1"/>
          </p:cNvSpPr>
          <p:nvPr>
            <p:ph type="body" idx="2"/>
          </p:nvPr>
        </p:nvSpPr>
        <p:spPr>
          <a:xfrm>
            <a:off x="6335485" y="2833006"/>
            <a:ext cx="2547257" cy="37963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30" name="Shape 330"/>
          <p:cNvSpPr txBox="1">
            <a:spLocks noGrp="1"/>
          </p:cNvSpPr>
          <p:nvPr>
            <p:ph type="body" idx="3"/>
          </p:nvPr>
        </p:nvSpPr>
        <p:spPr>
          <a:xfrm>
            <a:off x="228601" y="5762625"/>
            <a:ext cx="5698672" cy="87493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_Source left squared (filled) Extra long title">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228601" y="5753100"/>
            <a:ext cx="5698672" cy="88446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33" name="Shape 333"/>
          <p:cNvSpPr>
            <a:spLocks noGrp="1"/>
          </p:cNvSpPr>
          <p:nvPr>
            <p:ph type="pic" idx="2"/>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34" name="Shape 334"/>
          <p:cNvSpPr txBox="1">
            <a:spLocks noGrp="1"/>
          </p:cNvSpPr>
          <p:nvPr>
            <p:ph type="title"/>
          </p:nvPr>
        </p:nvSpPr>
        <p:spPr>
          <a:xfrm>
            <a:off x="6139542" y="228598"/>
            <a:ext cx="2743199" cy="260440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5" name="Shape 335"/>
          <p:cNvSpPr txBox="1">
            <a:spLocks noGrp="1"/>
          </p:cNvSpPr>
          <p:nvPr>
            <p:ph type="body" idx="3"/>
          </p:nvPr>
        </p:nvSpPr>
        <p:spPr>
          <a:xfrm>
            <a:off x="6335485" y="2833006"/>
            <a:ext cx="2547257" cy="37963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ource landscape (fit) small texts">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8" name="Shape 338"/>
          <p:cNvSpPr txBox="1">
            <a:spLocks noGrp="1"/>
          </p:cNvSpPr>
          <p:nvPr>
            <p:ph type="body" idx="1"/>
          </p:nvPr>
        </p:nvSpPr>
        <p:spPr>
          <a:xfrm>
            <a:off x="228598" y="620487"/>
            <a:ext cx="8654143" cy="496388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39" name="Shape 339"/>
          <p:cNvSpPr txBox="1">
            <a:spLocks noGrp="1"/>
          </p:cNvSpPr>
          <p:nvPr>
            <p:ph type="body" idx="2"/>
          </p:nvPr>
        </p:nvSpPr>
        <p:spPr>
          <a:xfrm>
            <a:off x="228598" y="5584369"/>
            <a:ext cx="4384220" cy="104503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40" name="Shape 340"/>
          <p:cNvSpPr txBox="1">
            <a:spLocks noGrp="1"/>
          </p:cNvSpPr>
          <p:nvPr>
            <p:ph type="body" idx="3"/>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Source landscape (fit) small texts">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3" name="Shape 343"/>
          <p:cNvSpPr txBox="1">
            <a:spLocks noGrp="1"/>
          </p:cNvSpPr>
          <p:nvPr>
            <p:ph type="body" idx="1"/>
          </p:nvPr>
        </p:nvSpPr>
        <p:spPr>
          <a:xfrm>
            <a:off x="228598" y="620487"/>
            <a:ext cx="8654143" cy="46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44" name="Shape 344"/>
          <p:cNvSpPr txBox="1">
            <a:spLocks noGrp="1"/>
          </p:cNvSpPr>
          <p:nvPr>
            <p:ph type="body" idx="2"/>
          </p:nvPr>
        </p:nvSpPr>
        <p:spPr>
          <a:xfrm>
            <a:off x="228598" y="5229226"/>
            <a:ext cx="5734051"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45" name="Shape 345"/>
          <p:cNvSpPr txBox="1">
            <a:spLocks noGrp="1"/>
          </p:cNvSpPr>
          <p:nvPr>
            <p:ph type="body" idx="3"/>
          </p:nvPr>
        </p:nvSpPr>
        <p:spPr>
          <a:xfrm>
            <a:off x="5962650" y="5229226"/>
            <a:ext cx="2920093"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Source landscape (fill) small texts">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8" name="Shape 348"/>
          <p:cNvSpPr>
            <a:spLocks noGrp="1"/>
          </p:cNvSpPr>
          <p:nvPr>
            <p:ph type="pic" idx="2"/>
          </p:nvPr>
        </p:nvSpPr>
        <p:spPr>
          <a:xfrm>
            <a:off x="228600" y="620712"/>
            <a:ext cx="8653462" cy="460851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49" name="Shape 349"/>
          <p:cNvSpPr txBox="1">
            <a:spLocks noGrp="1"/>
          </p:cNvSpPr>
          <p:nvPr>
            <p:ph type="body" idx="1"/>
          </p:nvPr>
        </p:nvSpPr>
        <p:spPr>
          <a:xfrm>
            <a:off x="228598" y="5229226"/>
            <a:ext cx="5734051"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50" name="Shape 350"/>
          <p:cNvSpPr txBox="1">
            <a:spLocks noGrp="1"/>
          </p:cNvSpPr>
          <p:nvPr>
            <p:ph type="body" idx="3"/>
          </p:nvPr>
        </p:nvSpPr>
        <p:spPr>
          <a:xfrm>
            <a:off x="5962650" y="5229226"/>
            <a:ext cx="2920093"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ource landscape (fit) medium text">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3" name="Shape 353"/>
          <p:cNvSpPr txBox="1">
            <a:spLocks noGrp="1"/>
          </p:cNvSpPr>
          <p:nvPr>
            <p:ph type="body" idx="1"/>
          </p:nvPr>
        </p:nvSpPr>
        <p:spPr>
          <a:xfrm>
            <a:off x="228598" y="620487"/>
            <a:ext cx="8654143" cy="46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4" name="Shape 354"/>
          <p:cNvSpPr txBox="1">
            <a:spLocks noGrp="1"/>
          </p:cNvSpPr>
          <p:nvPr>
            <p:ph type="body" idx="2"/>
          </p:nvPr>
        </p:nvSpPr>
        <p:spPr>
          <a:xfrm>
            <a:off x="228598" y="5229226"/>
            <a:ext cx="7038976"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55" name="Shape 355"/>
          <p:cNvSpPr txBox="1">
            <a:spLocks noGrp="1"/>
          </p:cNvSpPr>
          <p:nvPr>
            <p:ph type="body" idx="3"/>
          </p:nvPr>
        </p:nvSpPr>
        <p:spPr>
          <a:xfrm>
            <a:off x="7448550" y="5229226"/>
            <a:ext cx="1434192"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ource landscape (fill) medium texts">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8" name="Shape 358"/>
          <p:cNvSpPr>
            <a:spLocks noGrp="1"/>
          </p:cNvSpPr>
          <p:nvPr>
            <p:ph type="pic" idx="2"/>
          </p:nvPr>
        </p:nvSpPr>
        <p:spPr>
          <a:xfrm>
            <a:off x="228600" y="620712"/>
            <a:ext cx="8653462" cy="460851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9" name="Shape 359"/>
          <p:cNvSpPr txBox="1">
            <a:spLocks noGrp="1"/>
          </p:cNvSpPr>
          <p:nvPr>
            <p:ph type="body" idx="1"/>
          </p:nvPr>
        </p:nvSpPr>
        <p:spPr>
          <a:xfrm>
            <a:off x="228598" y="5229226"/>
            <a:ext cx="7038976"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60" name="Shape 360"/>
          <p:cNvSpPr txBox="1">
            <a:spLocks noGrp="1"/>
          </p:cNvSpPr>
          <p:nvPr>
            <p:ph type="body" idx="3"/>
          </p:nvPr>
        </p:nvSpPr>
        <p:spPr>
          <a:xfrm>
            <a:off x="7448550" y="5229226"/>
            <a:ext cx="1434192"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ource landscape (fill) small text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228598" y="5584369"/>
            <a:ext cx="4384220" cy="104503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 name="Shape 41"/>
          <p:cNvSpPr txBox="1">
            <a:spLocks noGrp="1"/>
          </p:cNvSpPr>
          <p:nvPr>
            <p:ph type="body" idx="2"/>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 name="Shape 42"/>
          <p:cNvSpPr>
            <a:spLocks noGrp="1"/>
          </p:cNvSpPr>
          <p:nvPr>
            <p:ph type="pic" idx="3"/>
          </p:nvPr>
        </p:nvSpPr>
        <p:spPr>
          <a:xfrm>
            <a:off x="228600" y="620712"/>
            <a:ext cx="8653462" cy="4964111"/>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ource landscape (fit) smaller texts">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3" name="Shape 363"/>
          <p:cNvSpPr txBox="1">
            <a:spLocks noGrp="1"/>
          </p:cNvSpPr>
          <p:nvPr>
            <p:ph type="body" idx="1"/>
          </p:nvPr>
        </p:nvSpPr>
        <p:spPr>
          <a:xfrm>
            <a:off x="228598" y="620487"/>
            <a:ext cx="8654143" cy="5246911"/>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64" name="Shape 364"/>
          <p:cNvSpPr txBox="1">
            <a:spLocks noGrp="1"/>
          </p:cNvSpPr>
          <p:nvPr>
            <p:ph type="body" idx="2"/>
          </p:nvPr>
        </p:nvSpPr>
        <p:spPr>
          <a:xfrm>
            <a:off x="228598" y="5867400"/>
            <a:ext cx="5734051"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65" name="Shape 365"/>
          <p:cNvSpPr txBox="1">
            <a:spLocks noGrp="1"/>
          </p:cNvSpPr>
          <p:nvPr>
            <p:ph type="body" idx="3"/>
          </p:nvPr>
        </p:nvSpPr>
        <p:spPr>
          <a:xfrm>
            <a:off x="5962650" y="5867398"/>
            <a:ext cx="2920093"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ource landscape (fill) smaller texts">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8" name="Shape 368"/>
          <p:cNvSpPr>
            <a:spLocks noGrp="1"/>
          </p:cNvSpPr>
          <p:nvPr>
            <p:ph type="pic" idx="2"/>
          </p:nvPr>
        </p:nvSpPr>
        <p:spPr>
          <a:xfrm>
            <a:off x="228600" y="620712"/>
            <a:ext cx="8653462" cy="524668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69" name="Shape 369"/>
          <p:cNvSpPr txBox="1">
            <a:spLocks noGrp="1"/>
          </p:cNvSpPr>
          <p:nvPr>
            <p:ph type="body" idx="1"/>
          </p:nvPr>
        </p:nvSpPr>
        <p:spPr>
          <a:xfrm>
            <a:off x="228598" y="5867400"/>
            <a:ext cx="5734051"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0" name="Shape 370"/>
          <p:cNvSpPr txBox="1">
            <a:spLocks noGrp="1"/>
          </p:cNvSpPr>
          <p:nvPr>
            <p:ph type="body" idx="3"/>
          </p:nvPr>
        </p:nvSpPr>
        <p:spPr>
          <a:xfrm>
            <a:off x="5962650" y="5867398"/>
            <a:ext cx="2920093"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ource landscape (fit) larger text">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3" name="Shape 373"/>
          <p:cNvSpPr txBox="1">
            <a:spLocks noGrp="1"/>
          </p:cNvSpPr>
          <p:nvPr>
            <p:ph type="body" idx="1"/>
          </p:nvPr>
        </p:nvSpPr>
        <p:spPr>
          <a:xfrm>
            <a:off x="228598" y="620487"/>
            <a:ext cx="8654143" cy="415562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74" name="Shape 374"/>
          <p:cNvSpPr txBox="1">
            <a:spLocks noGrp="1"/>
          </p:cNvSpPr>
          <p:nvPr>
            <p:ph type="body" idx="2"/>
          </p:nvPr>
        </p:nvSpPr>
        <p:spPr>
          <a:xfrm>
            <a:off x="228598" y="4776107"/>
            <a:ext cx="5943601"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5" name="Shape 375"/>
          <p:cNvSpPr txBox="1">
            <a:spLocks noGrp="1"/>
          </p:cNvSpPr>
          <p:nvPr>
            <p:ph type="body" idx="3"/>
          </p:nvPr>
        </p:nvSpPr>
        <p:spPr>
          <a:xfrm>
            <a:off x="6629400" y="4776107"/>
            <a:ext cx="22533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ource landscape (filled) larger text ">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8" name="Shape 378"/>
          <p:cNvSpPr txBox="1">
            <a:spLocks noGrp="1"/>
          </p:cNvSpPr>
          <p:nvPr>
            <p:ph type="body" idx="1"/>
          </p:nvPr>
        </p:nvSpPr>
        <p:spPr>
          <a:xfrm>
            <a:off x="228598" y="4776107"/>
            <a:ext cx="5943601"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9" name="Shape 379"/>
          <p:cNvSpPr txBox="1">
            <a:spLocks noGrp="1"/>
          </p:cNvSpPr>
          <p:nvPr>
            <p:ph type="body" idx="2"/>
          </p:nvPr>
        </p:nvSpPr>
        <p:spPr>
          <a:xfrm>
            <a:off x="6629400" y="4776107"/>
            <a:ext cx="22533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0" name="Shape 380"/>
          <p:cNvSpPr>
            <a:spLocks noGrp="1"/>
          </p:cNvSpPr>
          <p:nvPr>
            <p:ph type="pic" idx="3"/>
          </p:nvPr>
        </p:nvSpPr>
        <p:spPr>
          <a:xfrm>
            <a:off x="228600" y="620712"/>
            <a:ext cx="8653462" cy="415607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ource landscape (fit) largest text">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3" name="Shape 383"/>
          <p:cNvSpPr txBox="1">
            <a:spLocks noGrp="1"/>
          </p:cNvSpPr>
          <p:nvPr>
            <p:ph type="body" idx="1"/>
          </p:nvPr>
        </p:nvSpPr>
        <p:spPr>
          <a:xfrm>
            <a:off x="228598" y="620487"/>
            <a:ext cx="8654143" cy="415562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84" name="Shape 384"/>
          <p:cNvSpPr txBox="1">
            <a:spLocks noGrp="1"/>
          </p:cNvSpPr>
          <p:nvPr>
            <p:ph type="body" idx="2"/>
          </p:nvPr>
        </p:nvSpPr>
        <p:spPr>
          <a:xfrm>
            <a:off x="228598" y="4776107"/>
            <a:ext cx="7086600"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5" name="Shape 385"/>
          <p:cNvSpPr txBox="1">
            <a:spLocks noGrp="1"/>
          </p:cNvSpPr>
          <p:nvPr>
            <p:ph type="body" idx="3"/>
          </p:nvPr>
        </p:nvSpPr>
        <p:spPr>
          <a:xfrm>
            <a:off x="7505700" y="4776107"/>
            <a:ext cx="13770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Source landscape (fit) largest text">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8" name="Shape 388"/>
          <p:cNvSpPr txBox="1">
            <a:spLocks noGrp="1"/>
          </p:cNvSpPr>
          <p:nvPr>
            <p:ph type="body" idx="1"/>
          </p:nvPr>
        </p:nvSpPr>
        <p:spPr>
          <a:xfrm>
            <a:off x="228598" y="620487"/>
            <a:ext cx="8654143" cy="554218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89" name="Shape 389"/>
          <p:cNvSpPr txBox="1">
            <a:spLocks noGrp="1"/>
          </p:cNvSpPr>
          <p:nvPr>
            <p:ph type="body" idx="2"/>
          </p:nvPr>
        </p:nvSpPr>
        <p:spPr>
          <a:xfrm>
            <a:off x="228598" y="6162673"/>
            <a:ext cx="6134101" cy="46672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90" name="Shape 390"/>
          <p:cNvSpPr txBox="1">
            <a:spLocks noGrp="1"/>
          </p:cNvSpPr>
          <p:nvPr>
            <p:ph type="body" idx="3"/>
          </p:nvPr>
        </p:nvSpPr>
        <p:spPr>
          <a:xfrm>
            <a:off x="6696075" y="6162673"/>
            <a:ext cx="2186668" cy="466725"/>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Source landscape (filled) largest text ">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3" name="Shape 393"/>
          <p:cNvSpPr>
            <a:spLocks noGrp="1"/>
          </p:cNvSpPr>
          <p:nvPr>
            <p:ph type="pic" idx="2"/>
          </p:nvPr>
        </p:nvSpPr>
        <p:spPr>
          <a:xfrm>
            <a:off x="228600" y="620712"/>
            <a:ext cx="8653462" cy="554196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94" name="Shape 394"/>
          <p:cNvSpPr txBox="1">
            <a:spLocks noGrp="1"/>
          </p:cNvSpPr>
          <p:nvPr>
            <p:ph type="body" idx="1"/>
          </p:nvPr>
        </p:nvSpPr>
        <p:spPr>
          <a:xfrm>
            <a:off x="228598" y="6162673"/>
            <a:ext cx="6134101" cy="46672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95" name="Shape 395"/>
          <p:cNvSpPr txBox="1">
            <a:spLocks noGrp="1"/>
          </p:cNvSpPr>
          <p:nvPr>
            <p:ph type="body" idx="3"/>
          </p:nvPr>
        </p:nvSpPr>
        <p:spPr>
          <a:xfrm>
            <a:off x="6696075" y="6162673"/>
            <a:ext cx="2186668" cy="466725"/>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ext source_left (big font)">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8" name="Shape 398"/>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99" name="Shape 399"/>
          <p:cNvSpPr txBox="1">
            <a:spLocks noGrp="1"/>
          </p:cNvSpPr>
          <p:nvPr>
            <p:ph type="body" idx="2"/>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0" name="Shape 400"/>
          <p:cNvSpPr txBox="1">
            <a:spLocks noGrp="1"/>
          </p:cNvSpPr>
          <p:nvPr>
            <p:ph type="body" idx="3"/>
          </p:nvPr>
        </p:nvSpPr>
        <p:spPr>
          <a:xfrm>
            <a:off x="228600" y="228600"/>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20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ext source_right (big font)">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228143" y="236763"/>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3" name="Shape 403"/>
          <p:cNvSpPr txBox="1">
            <a:spLocks noGrp="1"/>
          </p:cNvSpPr>
          <p:nvPr>
            <p:ph type="body" idx="1"/>
          </p:nvPr>
        </p:nvSpPr>
        <p:spPr>
          <a:xfrm>
            <a:off x="228143" y="1161595"/>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4" name="Shape 404"/>
          <p:cNvSpPr txBox="1">
            <a:spLocks noGrp="1"/>
          </p:cNvSpPr>
          <p:nvPr>
            <p:ph type="body" idx="2"/>
          </p:nvPr>
        </p:nvSpPr>
        <p:spPr>
          <a:xfrm>
            <a:off x="5151662" y="5608862"/>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5" name="Shape 405"/>
          <p:cNvSpPr txBox="1">
            <a:spLocks noGrp="1"/>
          </p:cNvSpPr>
          <p:nvPr>
            <p:ph type="body" idx="3"/>
          </p:nvPr>
        </p:nvSpPr>
        <p:spPr>
          <a:xfrm>
            <a:off x="4857294" y="228600"/>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20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ext source_left (medium font)">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8" name="Shape 408"/>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9" name="Shape 409"/>
          <p:cNvSpPr txBox="1">
            <a:spLocks noGrp="1"/>
          </p:cNvSpPr>
          <p:nvPr>
            <p:ph type="body" idx="2"/>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0" name="Shape 410"/>
          <p:cNvSpPr txBox="1">
            <a:spLocks noGrp="1"/>
          </p:cNvSpPr>
          <p:nvPr>
            <p:ph type="body" idx="3"/>
          </p:nvPr>
        </p:nvSpPr>
        <p:spPr>
          <a:xfrm>
            <a:off x="228600" y="228600"/>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8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Landscape left (fill)">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a:spLocks noGrp="1"/>
          </p:cNvSpPr>
          <p:nvPr>
            <p:ph type="pic" idx="2"/>
          </p:nvPr>
        </p:nvSpPr>
        <p:spPr>
          <a:xfrm>
            <a:off x="228600" y="228600"/>
            <a:ext cx="591026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6" name="Shape 46"/>
          <p:cNvSpPr txBox="1">
            <a:spLocks noGrp="1"/>
          </p:cNvSpPr>
          <p:nvPr>
            <p:ph type="body" idx="1"/>
          </p:nvPr>
        </p:nvSpPr>
        <p:spPr>
          <a:xfrm>
            <a:off x="228601" y="4257675"/>
            <a:ext cx="8654141" cy="1562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7" name="Shape 47"/>
          <p:cNvSpPr txBox="1">
            <a:spLocks noGrp="1"/>
          </p:cNvSpPr>
          <p:nvPr>
            <p:ph type="body" idx="3"/>
          </p:nvPr>
        </p:nvSpPr>
        <p:spPr>
          <a:xfrm>
            <a:off x="234042" y="5819775"/>
            <a:ext cx="8648699" cy="86677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ext source_right (medium font)">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228597" y="228598"/>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3" name="Shape 413"/>
          <p:cNvSpPr txBox="1">
            <a:spLocks noGrp="1"/>
          </p:cNvSpPr>
          <p:nvPr>
            <p:ph type="body" idx="1"/>
          </p:nvPr>
        </p:nvSpPr>
        <p:spPr>
          <a:xfrm>
            <a:off x="228597" y="1169758"/>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4" name="Shape 414"/>
          <p:cNvSpPr txBox="1">
            <a:spLocks noGrp="1"/>
          </p:cNvSpPr>
          <p:nvPr>
            <p:ph type="body" idx="2"/>
          </p:nvPr>
        </p:nvSpPr>
        <p:spPr>
          <a:xfrm>
            <a:off x="5151662" y="5617026"/>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5" name="Shape 415"/>
          <p:cNvSpPr txBox="1">
            <a:spLocks noGrp="1"/>
          </p:cNvSpPr>
          <p:nvPr>
            <p:ph type="body" idx="3"/>
          </p:nvPr>
        </p:nvSpPr>
        <p:spPr>
          <a:xfrm>
            <a:off x="4857294" y="228598"/>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8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ext source_left (smal font)">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8" name="Shape 418"/>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9" name="Shape 419"/>
          <p:cNvSpPr txBox="1">
            <a:spLocks noGrp="1"/>
          </p:cNvSpPr>
          <p:nvPr>
            <p:ph type="body" idx="2"/>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0" name="Shape 420"/>
          <p:cNvSpPr txBox="1">
            <a:spLocks noGrp="1"/>
          </p:cNvSpPr>
          <p:nvPr>
            <p:ph type="body" idx="3"/>
          </p:nvPr>
        </p:nvSpPr>
        <p:spPr>
          <a:xfrm>
            <a:off x="228600" y="228600"/>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ext source_right (small font)">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219982" y="228597"/>
            <a:ext cx="4637311"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3" name="Shape 423"/>
          <p:cNvSpPr txBox="1">
            <a:spLocks noGrp="1"/>
          </p:cNvSpPr>
          <p:nvPr>
            <p:ph type="body" idx="1"/>
          </p:nvPr>
        </p:nvSpPr>
        <p:spPr>
          <a:xfrm>
            <a:off x="219982" y="1145265"/>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4" name="Shape 424"/>
          <p:cNvSpPr txBox="1">
            <a:spLocks noGrp="1"/>
          </p:cNvSpPr>
          <p:nvPr>
            <p:ph type="body" idx="2"/>
          </p:nvPr>
        </p:nvSpPr>
        <p:spPr>
          <a:xfrm>
            <a:off x="5151662" y="5600698"/>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5" name="Shape 425"/>
          <p:cNvSpPr txBox="1">
            <a:spLocks noGrp="1"/>
          </p:cNvSpPr>
          <p:nvPr>
            <p:ph type="body" idx="3"/>
          </p:nvPr>
        </p:nvSpPr>
        <p:spPr>
          <a:xfrm>
            <a:off x="4857294" y="228597"/>
            <a:ext cx="4041774" cy="537209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ext source_left more space (smal font)">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8" name="Shape 428"/>
          <p:cNvSpPr txBox="1">
            <a:spLocks noGrp="1"/>
          </p:cNvSpPr>
          <p:nvPr>
            <p:ph type="body" idx="1"/>
          </p:nvPr>
        </p:nvSpPr>
        <p:spPr>
          <a:xfrm>
            <a:off x="4514848" y="1186087"/>
            <a:ext cx="4384220" cy="441461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9" name="Shape 429"/>
          <p:cNvSpPr txBox="1">
            <a:spLocks noGrp="1"/>
          </p:cNvSpPr>
          <p:nvPr>
            <p:ph type="body" idx="2"/>
          </p:nvPr>
        </p:nvSpPr>
        <p:spPr>
          <a:xfrm>
            <a:off x="4514848" y="5600700"/>
            <a:ext cx="4384220"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30" name="Shape 430"/>
          <p:cNvSpPr txBox="1">
            <a:spLocks noGrp="1"/>
          </p:cNvSpPr>
          <p:nvPr>
            <p:ph type="body" idx="3"/>
          </p:nvPr>
        </p:nvSpPr>
        <p:spPr>
          <a:xfrm>
            <a:off x="228600" y="228598"/>
            <a:ext cx="4041774" cy="641712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ext source_right more space (smal font)">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219982" y="228597"/>
            <a:ext cx="4637311"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3" name="Shape 433"/>
          <p:cNvSpPr txBox="1">
            <a:spLocks noGrp="1"/>
          </p:cNvSpPr>
          <p:nvPr>
            <p:ph type="body" idx="1"/>
          </p:nvPr>
        </p:nvSpPr>
        <p:spPr>
          <a:xfrm>
            <a:off x="219982" y="1145265"/>
            <a:ext cx="4384220" cy="445543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34" name="Shape 434"/>
          <p:cNvSpPr txBox="1">
            <a:spLocks noGrp="1"/>
          </p:cNvSpPr>
          <p:nvPr>
            <p:ph type="body" idx="2"/>
          </p:nvPr>
        </p:nvSpPr>
        <p:spPr>
          <a:xfrm>
            <a:off x="219982" y="5600698"/>
            <a:ext cx="4384220"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35" name="Shape 435"/>
          <p:cNvSpPr txBox="1">
            <a:spLocks noGrp="1"/>
          </p:cNvSpPr>
          <p:nvPr>
            <p:ph type="body" idx="3"/>
          </p:nvPr>
        </p:nvSpPr>
        <p:spPr>
          <a:xfrm>
            <a:off x="4857294" y="228596"/>
            <a:ext cx="4041774" cy="641712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ext source big_left (smal afont)">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6319157" y="228600"/>
            <a:ext cx="257991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8" name="Shape 438"/>
          <p:cNvSpPr txBox="1">
            <a:spLocks noGrp="1"/>
          </p:cNvSpPr>
          <p:nvPr>
            <p:ph type="body" idx="1"/>
          </p:nvPr>
        </p:nvSpPr>
        <p:spPr>
          <a:xfrm>
            <a:off x="6319157" y="1186087"/>
            <a:ext cx="2579912" cy="441461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39" name="Shape 439"/>
          <p:cNvSpPr txBox="1">
            <a:spLocks noGrp="1"/>
          </p:cNvSpPr>
          <p:nvPr>
            <p:ph type="body" idx="2"/>
          </p:nvPr>
        </p:nvSpPr>
        <p:spPr>
          <a:xfrm>
            <a:off x="6319157" y="5600700"/>
            <a:ext cx="2579912"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40" name="Shape 440"/>
          <p:cNvSpPr txBox="1">
            <a:spLocks noGrp="1"/>
          </p:cNvSpPr>
          <p:nvPr>
            <p:ph type="body" idx="3"/>
          </p:nvPr>
        </p:nvSpPr>
        <p:spPr>
          <a:xfrm>
            <a:off x="228600" y="228598"/>
            <a:ext cx="5853793" cy="641712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ext source big_right (smal afont)">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3045275" y="228600"/>
            <a:ext cx="5853793" cy="6417129"/>
          </a:xfrm>
          <a:prstGeom prst="rect">
            <a:avLst/>
          </a:prstGeom>
          <a:solidFill>
            <a:srgbClr val="CCCCCC"/>
          </a:solid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1"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chemeClr val="dk1"/>
              </a:buClr>
              <a:buFont typeface="Arial"/>
              <a:buNone/>
              <a:defRPr sz="1800" b="0" i="1" u="none" strike="noStrike" cap="none">
                <a:solidFill>
                  <a:schemeClr val="dk1"/>
                </a:solidFill>
                <a:latin typeface="Trebuchet MS"/>
                <a:ea typeface="Trebuchet MS"/>
                <a:cs typeface="Trebuchet MS"/>
                <a:sym typeface="Trebuchet MS"/>
              </a:defRPr>
            </a:lvl2pPr>
            <a:lvl3pPr marL="914400" marR="0" lvl="2" indent="0" algn="l" rtl="0">
              <a:lnSpc>
                <a:spcPct val="114000"/>
              </a:lnSpc>
              <a:spcBef>
                <a:spcPts val="500"/>
              </a:spcBef>
              <a:buClr>
                <a:schemeClr val="dk1"/>
              </a:buClr>
              <a:buFont typeface="Arial"/>
              <a:buNone/>
              <a:defRPr sz="1600" b="0" i="1" u="none" strike="noStrike" cap="none">
                <a:solidFill>
                  <a:schemeClr val="dk1"/>
                </a:solidFill>
                <a:latin typeface="Trebuchet MS"/>
                <a:ea typeface="Trebuchet MS"/>
                <a:cs typeface="Trebuchet MS"/>
                <a:sym typeface="Trebuchet MS"/>
              </a:defRPr>
            </a:lvl3pPr>
            <a:lvl4pPr marL="1371600" marR="0" lvl="3"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4pPr>
            <a:lvl5pPr marL="1828800" marR="0" lvl="4" indent="0" algn="l" rtl="0">
              <a:lnSpc>
                <a:spcPct val="114000"/>
              </a:lnSpc>
              <a:spcBef>
                <a:spcPts val="500"/>
              </a:spcBef>
              <a:buClr>
                <a:schemeClr val="dk1"/>
              </a:buClr>
              <a:buFont typeface="Arial"/>
              <a:buNone/>
              <a:defRPr sz="1400" b="0" i="1"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43" name="Shape 443"/>
          <p:cNvSpPr txBox="1">
            <a:spLocks noGrp="1"/>
          </p:cNvSpPr>
          <p:nvPr>
            <p:ph type="title"/>
          </p:nvPr>
        </p:nvSpPr>
        <p:spPr>
          <a:xfrm>
            <a:off x="236763" y="228598"/>
            <a:ext cx="257991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4" name="Shape 444"/>
          <p:cNvSpPr txBox="1">
            <a:spLocks noGrp="1"/>
          </p:cNvSpPr>
          <p:nvPr>
            <p:ph type="body" idx="2"/>
          </p:nvPr>
        </p:nvSpPr>
        <p:spPr>
          <a:xfrm>
            <a:off x="236762" y="1229858"/>
            <a:ext cx="2579912" cy="441461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45" name="Shape 445"/>
          <p:cNvSpPr txBox="1">
            <a:spLocks noGrp="1"/>
          </p:cNvSpPr>
          <p:nvPr>
            <p:ph type="body" idx="3"/>
          </p:nvPr>
        </p:nvSpPr>
        <p:spPr>
          <a:xfrm>
            <a:off x="236762" y="5644469"/>
            <a:ext cx="257991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wo sources one introduction (fit)">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228601" y="2352675"/>
            <a:ext cx="4057650" cy="294730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48" name="Shape 448"/>
          <p:cNvSpPr txBox="1">
            <a:spLocks noGrp="1"/>
          </p:cNvSpPr>
          <p:nvPr>
            <p:ph type="body" idx="2"/>
          </p:nvPr>
        </p:nvSpPr>
        <p:spPr>
          <a:xfrm>
            <a:off x="228600" y="620487"/>
            <a:ext cx="8654141" cy="1541687"/>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49" name="Shape 449"/>
          <p:cNvSpPr txBox="1">
            <a:spLocks noGrp="1"/>
          </p:cNvSpPr>
          <p:nvPr>
            <p:ph type="body" idx="3"/>
          </p:nvPr>
        </p:nvSpPr>
        <p:spPr>
          <a:xfrm>
            <a:off x="4800600" y="5299982"/>
            <a:ext cx="4082142" cy="132941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50" name="Shape 450"/>
          <p:cNvSpPr txBox="1">
            <a:spLocks noGrp="1"/>
          </p:cNvSpPr>
          <p:nvPr>
            <p:ph type="body" idx="4"/>
          </p:nvPr>
        </p:nvSpPr>
        <p:spPr>
          <a:xfrm>
            <a:off x="4800600" y="2352675"/>
            <a:ext cx="4082141" cy="294730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51" name="Shape 451"/>
          <p:cNvSpPr txBox="1">
            <a:spLocks noGrp="1"/>
          </p:cNvSpPr>
          <p:nvPr>
            <p:ph type="body" idx="5"/>
          </p:nvPr>
        </p:nvSpPr>
        <p:spPr>
          <a:xfrm>
            <a:off x="228601" y="5299982"/>
            <a:ext cx="4057650" cy="1329414"/>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52" name="Shape 452"/>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wo source one introduction (fill)">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228600" y="620487"/>
            <a:ext cx="8654141" cy="1541687"/>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55" name="Shape 455"/>
          <p:cNvSpPr txBox="1">
            <a:spLocks noGrp="1"/>
          </p:cNvSpPr>
          <p:nvPr>
            <p:ph type="body" idx="2"/>
          </p:nvPr>
        </p:nvSpPr>
        <p:spPr>
          <a:xfrm>
            <a:off x="4800600" y="5299982"/>
            <a:ext cx="4082142" cy="132941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56" name="Shape 456"/>
          <p:cNvSpPr txBox="1">
            <a:spLocks noGrp="1"/>
          </p:cNvSpPr>
          <p:nvPr>
            <p:ph type="body" idx="3"/>
          </p:nvPr>
        </p:nvSpPr>
        <p:spPr>
          <a:xfrm>
            <a:off x="228601" y="5299982"/>
            <a:ext cx="4057650" cy="1329414"/>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57" name="Shape 457"/>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8" name="Shape 458"/>
          <p:cNvSpPr>
            <a:spLocks noGrp="1"/>
          </p:cNvSpPr>
          <p:nvPr>
            <p:ph type="pic" idx="4"/>
          </p:nvPr>
        </p:nvSpPr>
        <p:spPr>
          <a:xfrm>
            <a:off x="228600" y="2371725"/>
            <a:ext cx="4057650" cy="29289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59" name="Shape 459"/>
          <p:cNvSpPr>
            <a:spLocks noGrp="1"/>
          </p:cNvSpPr>
          <p:nvPr>
            <p:ph type="pic" idx="5"/>
          </p:nvPr>
        </p:nvSpPr>
        <p:spPr>
          <a:xfrm>
            <a:off x="4800598" y="2371044"/>
            <a:ext cx="4057650" cy="29289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Last slide (aknowledgement, dislaimer, copyright)  2 donors - 1 partner">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228600" y="228601"/>
            <a:ext cx="8654141" cy="657223"/>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2" name="Shape 462"/>
          <p:cNvSpPr txBox="1">
            <a:spLocks noGrp="1"/>
          </p:cNvSpPr>
          <p:nvPr>
            <p:ph type="body" idx="1"/>
          </p:nvPr>
        </p:nvSpPr>
        <p:spPr>
          <a:xfrm>
            <a:off x="228600" y="1047750"/>
            <a:ext cx="8654141" cy="1371599"/>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63" name="Shape 463"/>
          <p:cNvSpPr/>
          <p:nvPr/>
        </p:nvSpPr>
        <p:spPr>
          <a:xfrm>
            <a:off x="7053942"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u="sng">
                <a:solidFill>
                  <a:schemeClr val="hlink"/>
                </a:solidFill>
                <a:latin typeface="Trebuchet MS"/>
                <a:ea typeface="Trebuchet MS"/>
                <a:cs typeface="Trebuchet MS"/>
                <a:sym typeface="Trebuchet MS"/>
                <a:hlinkClick r:id="rId2"/>
              </a:rPr>
              <a:t>copyright@historiana.eu</a:t>
            </a:r>
            <a:r>
              <a:rPr lang="en-GB" sz="900">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License: </a:t>
            </a:r>
            <a:r>
              <a:rPr lang="en-GB" sz="900" u="sng">
                <a:solidFill>
                  <a:schemeClr val="hlink"/>
                </a:solidFill>
                <a:latin typeface="Trebuchet MS"/>
                <a:ea typeface="Trebuchet MS"/>
                <a:cs typeface="Trebuchet MS"/>
                <a:sym typeface="Trebuchet MS"/>
                <a:hlinkClick r:id="rId3"/>
              </a:rPr>
              <a:t>CC-BY-SA 4.0</a:t>
            </a:r>
            <a:r>
              <a:rPr lang="en-GB" sz="900">
                <a:solidFill>
                  <a:schemeClr val="dk1"/>
                </a:solidFill>
                <a:latin typeface="Trebuchet MS"/>
                <a:ea typeface="Trebuchet MS"/>
                <a:cs typeface="Trebuchet MS"/>
                <a:sym typeface="Trebuchet MS"/>
              </a:rPr>
              <a:t>, Historiana</a:t>
            </a:r>
          </a:p>
        </p:txBody>
      </p:sp>
      <p:sp>
        <p:nvSpPr>
          <p:cNvPr id="464" name="Shape 464"/>
          <p:cNvSpPr/>
          <p:nvPr/>
        </p:nvSpPr>
        <p:spPr>
          <a:xfrm>
            <a:off x="4852851"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DISCLAIMER</a:t>
            </a:r>
          </a:p>
          <a:p>
            <a:pPr marL="0" marR="0" lvl="0" indent="0" algn="ctr"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465" name="Shape 465"/>
          <p:cNvSpPr>
            <a:spLocks noGrp="1"/>
          </p:cNvSpPr>
          <p:nvPr>
            <p:ph type="pic" idx="2"/>
          </p:nvPr>
        </p:nvSpPr>
        <p:spPr>
          <a:xfrm>
            <a:off x="228600" y="2576513"/>
            <a:ext cx="4432299" cy="4038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66" name="Shape 466"/>
          <p:cNvSpPr/>
          <p:nvPr/>
        </p:nvSpPr>
        <p:spPr>
          <a:xfrm>
            <a:off x="4852851"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467" name="Shape 467"/>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468" name="Shape 468"/>
          <p:cNvSpPr txBox="1">
            <a:spLocks noGrp="1"/>
          </p:cNvSpPr>
          <p:nvPr>
            <p:ph type="body" idx="3"/>
          </p:nvPr>
        </p:nvSpPr>
        <p:spPr>
          <a:xfrm>
            <a:off x="228600" y="6002867"/>
            <a:ext cx="4432298" cy="626530"/>
          </a:xfrm>
          <a:prstGeom prst="rect">
            <a:avLst/>
          </a:prstGeom>
          <a:solidFill>
            <a:srgbClr val="BFBFBF">
              <a:alpha val="49803"/>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69" name="Shape 469"/>
          <p:cNvSpPr txBox="1">
            <a:spLocks noGrp="1"/>
          </p:cNvSpPr>
          <p:nvPr>
            <p:ph type="body" idx="4"/>
          </p:nvPr>
        </p:nvSpPr>
        <p:spPr>
          <a:xfrm>
            <a:off x="5007791" y="2860750"/>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70" name="Shape 470"/>
          <p:cNvSpPr txBox="1">
            <a:spLocks noGrp="1"/>
          </p:cNvSpPr>
          <p:nvPr>
            <p:ph type="body" idx="5"/>
          </p:nvPr>
        </p:nvSpPr>
        <p:spPr>
          <a:xfrm>
            <a:off x="5007791" y="3656466"/>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71" name="Shape 471"/>
          <p:cNvSpPr txBox="1">
            <a:spLocks noGrp="1"/>
          </p:cNvSpPr>
          <p:nvPr>
            <p:ph type="body" idx="6"/>
          </p:nvPr>
        </p:nvSpPr>
        <p:spPr>
          <a:xfrm>
            <a:off x="7193642" y="5029200"/>
            <a:ext cx="1549400" cy="1435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Source right squared (fill) Extra long title">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0" name="Shape 50"/>
          <p:cNvSpPr>
            <a:spLocks noGrp="1"/>
          </p:cNvSpPr>
          <p:nvPr>
            <p:ph type="pic" idx="2"/>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1" name="Shape 51"/>
          <p:cNvSpPr txBox="1">
            <a:spLocks noGrp="1"/>
          </p:cNvSpPr>
          <p:nvPr>
            <p:ph type="title"/>
          </p:nvPr>
        </p:nvSpPr>
        <p:spPr>
          <a:xfrm>
            <a:off x="228600" y="228600"/>
            <a:ext cx="2743199"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3"/>
          </p:nvPr>
        </p:nvSpPr>
        <p:spPr>
          <a:xfrm>
            <a:off x="228600" y="2628900"/>
            <a:ext cx="2547257"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Last slide (aknowledgement, dislaimer, copyright) 2 donors - 2 partners">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228600" y="228601"/>
            <a:ext cx="8654141" cy="657223"/>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4" name="Shape 474"/>
          <p:cNvSpPr txBox="1">
            <a:spLocks noGrp="1"/>
          </p:cNvSpPr>
          <p:nvPr>
            <p:ph type="body" idx="1"/>
          </p:nvPr>
        </p:nvSpPr>
        <p:spPr>
          <a:xfrm>
            <a:off x="228600" y="1047750"/>
            <a:ext cx="8654141" cy="1371599"/>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75" name="Shape 475"/>
          <p:cNvSpPr/>
          <p:nvPr/>
        </p:nvSpPr>
        <p:spPr>
          <a:xfrm>
            <a:off x="7053942"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u="sng">
                <a:solidFill>
                  <a:schemeClr val="hlink"/>
                </a:solidFill>
                <a:latin typeface="Trebuchet MS"/>
                <a:ea typeface="Trebuchet MS"/>
                <a:cs typeface="Trebuchet MS"/>
                <a:sym typeface="Trebuchet MS"/>
                <a:hlinkClick r:id="rId2"/>
              </a:rPr>
              <a:t>copyright@historiana.eu</a:t>
            </a:r>
            <a:r>
              <a:rPr lang="en-GB" sz="900">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License: </a:t>
            </a:r>
            <a:r>
              <a:rPr lang="en-GB" sz="900" u="sng">
                <a:solidFill>
                  <a:schemeClr val="hlink"/>
                </a:solidFill>
                <a:latin typeface="Trebuchet MS"/>
                <a:ea typeface="Trebuchet MS"/>
                <a:cs typeface="Trebuchet MS"/>
                <a:sym typeface="Trebuchet MS"/>
                <a:hlinkClick r:id="rId3"/>
              </a:rPr>
              <a:t>CC-BY-SA 4.0</a:t>
            </a:r>
            <a:r>
              <a:rPr lang="en-GB" sz="900">
                <a:solidFill>
                  <a:schemeClr val="dk1"/>
                </a:solidFill>
                <a:latin typeface="Trebuchet MS"/>
                <a:ea typeface="Trebuchet MS"/>
                <a:cs typeface="Trebuchet MS"/>
                <a:sym typeface="Trebuchet MS"/>
              </a:rPr>
              <a:t>, Historiana</a:t>
            </a:r>
          </a:p>
        </p:txBody>
      </p:sp>
      <p:sp>
        <p:nvSpPr>
          <p:cNvPr id="476" name="Shape 476"/>
          <p:cNvSpPr/>
          <p:nvPr/>
        </p:nvSpPr>
        <p:spPr>
          <a:xfrm>
            <a:off x="4852851"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DISCLAIMER</a:t>
            </a:r>
          </a:p>
          <a:p>
            <a:pPr marL="0" marR="0" lvl="0" indent="0" algn="ctr" rtl="0">
              <a:spcBef>
                <a:spcPts val="0"/>
              </a:spcBef>
              <a:buNone/>
            </a:pPr>
            <a:endParaRPr sz="900">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477" name="Shape 477"/>
          <p:cNvSpPr>
            <a:spLocks noGrp="1"/>
          </p:cNvSpPr>
          <p:nvPr>
            <p:ph type="pic" idx="2"/>
          </p:nvPr>
        </p:nvSpPr>
        <p:spPr>
          <a:xfrm>
            <a:off x="228600" y="2576513"/>
            <a:ext cx="4432299" cy="4038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78" name="Shape 478"/>
          <p:cNvSpPr/>
          <p:nvPr/>
        </p:nvSpPr>
        <p:spPr>
          <a:xfrm>
            <a:off x="4852851"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479" name="Shape 479"/>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a:solidFill>
                <a:schemeClr val="dk1"/>
              </a:solidFill>
              <a:latin typeface="Trebuchet MS"/>
              <a:ea typeface="Trebuchet MS"/>
              <a:cs typeface="Trebuchet MS"/>
              <a:sym typeface="Trebuchet MS"/>
            </a:endParaRPr>
          </a:p>
        </p:txBody>
      </p:sp>
      <p:sp>
        <p:nvSpPr>
          <p:cNvPr id="480" name="Shape 480"/>
          <p:cNvSpPr txBox="1">
            <a:spLocks noGrp="1"/>
          </p:cNvSpPr>
          <p:nvPr>
            <p:ph type="body" idx="3"/>
          </p:nvPr>
        </p:nvSpPr>
        <p:spPr>
          <a:xfrm>
            <a:off x="228600" y="6002867"/>
            <a:ext cx="4432298" cy="626530"/>
          </a:xfrm>
          <a:prstGeom prst="rect">
            <a:avLst/>
          </a:prstGeom>
          <a:solidFill>
            <a:srgbClr val="BFBFBF">
              <a:alpha val="49803"/>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81" name="Shape 481"/>
          <p:cNvSpPr txBox="1">
            <a:spLocks noGrp="1"/>
          </p:cNvSpPr>
          <p:nvPr>
            <p:ph type="body" idx="4"/>
          </p:nvPr>
        </p:nvSpPr>
        <p:spPr>
          <a:xfrm>
            <a:off x="4978400" y="2856591"/>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82" name="Shape 482"/>
          <p:cNvSpPr txBox="1">
            <a:spLocks noGrp="1"/>
          </p:cNvSpPr>
          <p:nvPr>
            <p:ph type="body" idx="5"/>
          </p:nvPr>
        </p:nvSpPr>
        <p:spPr>
          <a:xfrm>
            <a:off x="4978400" y="3652307"/>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83" name="Shape 483"/>
          <p:cNvSpPr txBox="1">
            <a:spLocks noGrp="1"/>
          </p:cNvSpPr>
          <p:nvPr>
            <p:ph type="body" idx="6"/>
          </p:nvPr>
        </p:nvSpPr>
        <p:spPr>
          <a:xfrm>
            <a:off x="7200900" y="5066392"/>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84" name="Shape 484"/>
          <p:cNvSpPr txBox="1">
            <a:spLocks noGrp="1"/>
          </p:cNvSpPr>
          <p:nvPr>
            <p:ph type="body" idx="7"/>
          </p:nvPr>
        </p:nvSpPr>
        <p:spPr>
          <a:xfrm>
            <a:off x="7200900" y="5862107"/>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First Slide (introduction) ">
    <p:spTree>
      <p:nvGrpSpPr>
        <p:cNvPr id="1" name="Shape 488"/>
        <p:cNvGrpSpPr/>
        <p:nvPr/>
      </p:nvGrpSpPr>
      <p:grpSpPr>
        <a:xfrm>
          <a:off x="0" y="0"/>
          <a:ext cx="0" cy="0"/>
          <a:chOff x="0" y="0"/>
          <a:chExt cx="0" cy="0"/>
        </a:xfrm>
      </p:grpSpPr>
      <p:pic>
        <p:nvPicPr>
          <p:cNvPr id="489" name="Shape 489"/>
          <p:cNvPicPr preferRelativeResize="0"/>
          <p:nvPr/>
        </p:nvPicPr>
        <p:blipFill rotWithShape="1">
          <a:blip r:embed="rId2">
            <a:alphaModFix/>
          </a:blip>
          <a:srcRect/>
          <a:stretch/>
        </p:blipFill>
        <p:spPr>
          <a:xfrm>
            <a:off x="7379007" y="6498873"/>
            <a:ext cx="1512000" cy="239099"/>
          </a:xfrm>
          <a:prstGeom prst="rect">
            <a:avLst/>
          </a:prstGeom>
          <a:noFill/>
          <a:ln>
            <a:noFill/>
          </a:ln>
        </p:spPr>
      </p:pic>
      <p:sp>
        <p:nvSpPr>
          <p:cNvPr id="490" name="Shape 490"/>
          <p:cNvSpPr txBox="1">
            <a:spLocks noGrp="1"/>
          </p:cNvSpPr>
          <p:nvPr>
            <p:ph type="body" idx="1"/>
          </p:nvPr>
        </p:nvSpPr>
        <p:spPr>
          <a:xfrm>
            <a:off x="228598" y="228600"/>
            <a:ext cx="8662200" cy="6164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2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Section Introduction - Medium Landscape (fit) ">
    <p:bg>
      <p:bgPr>
        <a:solidFill>
          <a:schemeClr val="dk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228598" y="3238499"/>
            <a:ext cx="8662200" cy="33813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93" name="Shape 493"/>
          <p:cNvSpPr txBox="1">
            <a:spLocks noGrp="1"/>
          </p:cNvSpPr>
          <p:nvPr>
            <p:ph type="body" idx="2"/>
          </p:nvPr>
        </p:nvSpPr>
        <p:spPr>
          <a:xfrm>
            <a:off x="5114923" y="1272857"/>
            <a:ext cx="3776100" cy="1843200"/>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94" name="Shape 494"/>
          <p:cNvSpPr txBox="1">
            <a:spLocks noGrp="1"/>
          </p:cNvSpPr>
          <p:nvPr>
            <p:ph type="body" idx="3"/>
          </p:nvPr>
        </p:nvSpPr>
        <p:spPr>
          <a:xfrm>
            <a:off x="228600" y="365125"/>
            <a:ext cx="4705200" cy="27510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95" name="Shape 495"/>
          <p:cNvSpPr txBox="1">
            <a:spLocks noGrp="1"/>
          </p:cNvSpPr>
          <p:nvPr>
            <p:ph type="title"/>
          </p:nvPr>
        </p:nvSpPr>
        <p:spPr>
          <a:xfrm>
            <a:off x="5114923" y="365127"/>
            <a:ext cx="3776100" cy="785399"/>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Source left (fill) ">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5038076" y="228600"/>
            <a:ext cx="38610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98" name="Shape 498"/>
          <p:cNvSpPr txBox="1">
            <a:spLocks noGrp="1"/>
          </p:cNvSpPr>
          <p:nvPr>
            <p:ph type="body" idx="1"/>
          </p:nvPr>
        </p:nvSpPr>
        <p:spPr>
          <a:xfrm>
            <a:off x="5038076" y="1161595"/>
            <a:ext cx="3861000" cy="4259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99" name="Shape 499"/>
          <p:cNvSpPr txBox="1">
            <a:spLocks noGrp="1"/>
          </p:cNvSpPr>
          <p:nvPr>
            <p:ph type="body" idx="2"/>
          </p:nvPr>
        </p:nvSpPr>
        <p:spPr>
          <a:xfrm>
            <a:off x="5094869" y="5845628"/>
            <a:ext cx="3747300" cy="79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00" name="Shape 500"/>
          <p:cNvSpPr txBox="1">
            <a:spLocks noGrp="1"/>
          </p:cNvSpPr>
          <p:nvPr>
            <p:ph type="body" idx="3"/>
          </p:nvPr>
        </p:nvSpPr>
        <p:spPr>
          <a:xfrm>
            <a:off x="228597" y="228600"/>
            <a:ext cx="4629300" cy="64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Source landscape (filled) largest text ">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228600" y="228601"/>
            <a:ext cx="8654100" cy="391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03" name="Shape 503"/>
          <p:cNvSpPr>
            <a:spLocks noGrp="1"/>
          </p:cNvSpPr>
          <p:nvPr>
            <p:ph type="pic" idx="2"/>
          </p:nvPr>
        </p:nvSpPr>
        <p:spPr>
          <a:xfrm>
            <a:off x="228600" y="620712"/>
            <a:ext cx="8653500" cy="41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04" name="Shape 504"/>
          <p:cNvSpPr txBox="1">
            <a:spLocks noGrp="1"/>
          </p:cNvSpPr>
          <p:nvPr>
            <p:ph type="body" idx="1"/>
          </p:nvPr>
        </p:nvSpPr>
        <p:spPr>
          <a:xfrm>
            <a:off x="228598" y="4776107"/>
            <a:ext cx="7086600" cy="1853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05" name="Shape 505"/>
          <p:cNvSpPr txBox="1">
            <a:spLocks noGrp="1"/>
          </p:cNvSpPr>
          <p:nvPr>
            <p:ph type="body" idx="3"/>
          </p:nvPr>
        </p:nvSpPr>
        <p:spPr>
          <a:xfrm>
            <a:off x="7505700" y="4776107"/>
            <a:ext cx="1377000" cy="18534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4_Source left (fill) ">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228597" y="245611"/>
            <a:ext cx="38610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08" name="Shape 508"/>
          <p:cNvSpPr txBox="1">
            <a:spLocks noGrp="1"/>
          </p:cNvSpPr>
          <p:nvPr>
            <p:ph type="body" idx="1"/>
          </p:nvPr>
        </p:nvSpPr>
        <p:spPr>
          <a:xfrm>
            <a:off x="228597" y="1178605"/>
            <a:ext cx="3861000" cy="42594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09" name="Shape 509"/>
          <p:cNvSpPr txBox="1">
            <a:spLocks noGrp="1"/>
          </p:cNvSpPr>
          <p:nvPr>
            <p:ph type="body" idx="2"/>
          </p:nvPr>
        </p:nvSpPr>
        <p:spPr>
          <a:xfrm>
            <a:off x="285389" y="5862639"/>
            <a:ext cx="3804300" cy="791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10" name="Shape 510"/>
          <p:cNvSpPr txBox="1">
            <a:spLocks noGrp="1"/>
          </p:cNvSpPr>
          <p:nvPr>
            <p:ph type="body" idx="3"/>
          </p:nvPr>
        </p:nvSpPr>
        <p:spPr>
          <a:xfrm>
            <a:off x="4269919" y="245611"/>
            <a:ext cx="4629299" cy="64086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ource left squared (fit) ">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228601" y="228600"/>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13" name="Shape 513"/>
          <p:cNvSpPr txBox="1">
            <a:spLocks noGrp="1"/>
          </p:cNvSpPr>
          <p:nvPr>
            <p:ph type="title"/>
          </p:nvPr>
        </p:nvSpPr>
        <p:spPr>
          <a:xfrm>
            <a:off x="6139542" y="228600"/>
            <a:ext cx="2743200" cy="916800"/>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4" name="Shape 514"/>
          <p:cNvSpPr txBox="1">
            <a:spLocks noGrp="1"/>
          </p:cNvSpPr>
          <p:nvPr>
            <p:ph type="body" idx="2"/>
          </p:nvPr>
        </p:nvSpPr>
        <p:spPr>
          <a:xfrm>
            <a:off x="6335485" y="1145266"/>
            <a:ext cx="2547300" cy="5484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15" name="Shape 515"/>
          <p:cNvSpPr txBox="1">
            <a:spLocks noGrp="1"/>
          </p:cNvSpPr>
          <p:nvPr>
            <p:ph type="body" idx="3"/>
          </p:nvPr>
        </p:nvSpPr>
        <p:spPr>
          <a:xfrm>
            <a:off x="228601" y="5743575"/>
            <a:ext cx="5698800" cy="894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Source right squared (fit) ">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228600" y="228600"/>
            <a:ext cx="27432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8" name="Shape 518"/>
          <p:cNvSpPr txBox="1">
            <a:spLocks noGrp="1"/>
          </p:cNvSpPr>
          <p:nvPr>
            <p:ph type="body" idx="1"/>
          </p:nvPr>
        </p:nvSpPr>
        <p:spPr>
          <a:xfrm>
            <a:off x="2971800" y="228598"/>
            <a:ext cx="5910900" cy="53559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19" name="Shape 519"/>
          <p:cNvSpPr txBox="1">
            <a:spLocks noGrp="1"/>
          </p:cNvSpPr>
          <p:nvPr>
            <p:ph type="body" idx="2"/>
          </p:nvPr>
        </p:nvSpPr>
        <p:spPr>
          <a:xfrm>
            <a:off x="228600" y="1145266"/>
            <a:ext cx="2547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20" name="Shape 520"/>
          <p:cNvSpPr txBox="1">
            <a:spLocks noGrp="1"/>
          </p:cNvSpPr>
          <p:nvPr>
            <p:ph type="body" idx="3"/>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Source right squared (fill) ">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228600" y="228600"/>
            <a:ext cx="2743200" cy="916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3" name="Shape 523"/>
          <p:cNvSpPr txBox="1">
            <a:spLocks noGrp="1"/>
          </p:cNvSpPr>
          <p:nvPr>
            <p:ph type="body" idx="1"/>
          </p:nvPr>
        </p:nvSpPr>
        <p:spPr>
          <a:xfrm>
            <a:off x="228600" y="1145266"/>
            <a:ext cx="2547300" cy="54839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24" name="Shape 524"/>
          <p:cNvSpPr txBox="1">
            <a:spLocks noGrp="1"/>
          </p:cNvSpPr>
          <p:nvPr>
            <p:ph type="body" idx="2"/>
          </p:nvPr>
        </p:nvSpPr>
        <p:spPr>
          <a:xfrm>
            <a:off x="3184072" y="5584369"/>
            <a:ext cx="5698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25" name="Shape 525"/>
          <p:cNvSpPr>
            <a:spLocks noGrp="1"/>
          </p:cNvSpPr>
          <p:nvPr>
            <p:ph type="pic" idx="3"/>
          </p:nvPr>
        </p:nvSpPr>
        <p:spPr>
          <a:xfrm>
            <a:off x="2971800" y="228600"/>
            <a:ext cx="5910300" cy="5356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ustom source right (fill) ">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2085975" y="5584369"/>
            <a:ext cx="6796800" cy="10448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28" name="Shape 528"/>
          <p:cNvSpPr>
            <a:spLocks noGrp="1"/>
          </p:cNvSpPr>
          <p:nvPr>
            <p:ph type="pic" idx="2"/>
          </p:nvPr>
        </p:nvSpPr>
        <p:spPr>
          <a:xfrm>
            <a:off x="2019300" y="228601"/>
            <a:ext cx="6862800" cy="51435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29" name="Shape 529"/>
          <p:cNvSpPr txBox="1">
            <a:spLocks noGrp="1"/>
          </p:cNvSpPr>
          <p:nvPr>
            <p:ph type="title"/>
          </p:nvPr>
        </p:nvSpPr>
        <p:spPr>
          <a:xfrm>
            <a:off x="228600" y="228598"/>
            <a:ext cx="1524000" cy="31908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0" name="Shape 530"/>
          <p:cNvSpPr txBox="1">
            <a:spLocks noGrp="1"/>
          </p:cNvSpPr>
          <p:nvPr>
            <p:ph type="body" idx="3"/>
          </p:nvPr>
        </p:nvSpPr>
        <p:spPr>
          <a:xfrm>
            <a:off x="228600" y="3705223"/>
            <a:ext cx="1524000" cy="29241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6" Type="http://schemas.openxmlformats.org/officeDocument/2006/relationships/slideLayout" Target="../slideLayouts/slideLayout166.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theme" Target="../theme/theme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80" Type="http://schemas.openxmlformats.org/officeDocument/2006/relationships/slideLayout" Target="../slideLayouts/slideLayout170.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dk1"/>
              </a:buClr>
              <a:buFont typeface="Trebuchet MS"/>
              <a:buNone/>
              <a:defRPr sz="4400" b="0"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628650" y="365125"/>
            <a:ext cx="7886700" cy="1325700"/>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dk1"/>
              </a:buClr>
              <a:buFont typeface="Trebuchet MS"/>
              <a:buNone/>
              <a:defRPr sz="4400" b="0" i="0" u="none" strike="noStrike" cap="none">
                <a:solidFill>
                  <a:schemeClr val="dk1"/>
                </a:solidFill>
                <a:latin typeface="Trebuchet MS"/>
                <a:ea typeface="Trebuchet MS"/>
                <a:cs typeface="Trebuchet MS"/>
                <a:sym typeface="Trebuchet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87" name="Shape 487"/>
          <p:cNvSpPr txBox="1">
            <a:spLocks noGrp="1"/>
          </p:cNvSpPr>
          <p:nvPr>
            <p:ph type="body" idx="1"/>
          </p:nvPr>
        </p:nvSpPr>
        <p:spPr>
          <a:xfrm>
            <a:off x="628650" y="1825625"/>
            <a:ext cx="7886700" cy="4351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 id="2147483802" r:id="rId65"/>
    <p:sldLayoutId id="2147483803" r:id="rId66"/>
    <p:sldLayoutId id="2147483804" r:id="rId67"/>
    <p:sldLayoutId id="2147483805" r:id="rId68"/>
    <p:sldLayoutId id="2147483806" r:id="rId69"/>
    <p:sldLayoutId id="2147483807" r:id="rId70"/>
    <p:sldLayoutId id="2147483808" r:id="rId71"/>
    <p:sldLayoutId id="2147483809" r:id="rId72"/>
    <p:sldLayoutId id="2147483810" r:id="rId73"/>
    <p:sldLayoutId id="2147483811" r:id="rId74"/>
    <p:sldLayoutId id="2147483812" r:id="rId75"/>
    <p:sldLayoutId id="2147483813" r:id="rId76"/>
    <p:sldLayoutId id="2147483814" r:id="rId77"/>
    <p:sldLayoutId id="2147483815" r:id="rId78"/>
    <p:sldLayoutId id="2147483816" r:id="rId79"/>
    <p:sldLayoutId id="2147483817" r:id="rId8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116.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Shape 915"/>
          <p:cNvSpPr txBox="1">
            <a:spLocks noGrp="1"/>
          </p:cNvSpPr>
          <p:nvPr>
            <p:ph type="body" idx="1"/>
          </p:nvPr>
        </p:nvSpPr>
        <p:spPr>
          <a:xfrm>
            <a:off x="228598" y="228600"/>
            <a:ext cx="8662307" cy="6164036"/>
          </a:xfrm>
          <a:prstGeom prst="rect">
            <a:avLst/>
          </a:prstGeom>
          <a:noFill/>
          <a:ln>
            <a:noFill/>
          </a:ln>
        </p:spPr>
        <p:txBody>
          <a:bodyPr lIns="91425" tIns="45700" rIns="91425" bIns="45700" anchor="t" anchorCtr="0">
            <a:noAutofit/>
          </a:bodyPr>
          <a:lstStyle/>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It soon became apparent to the governments of the belligerent countries that the war would not be over by Christmas 1914. From that point on it was necessary to mobilise all of the nation’s resources towards the goal of victory. A new term was used in official documents and propaganda – The Home Front. More and more civilians needed to be recruited into the army. That meant labour shortages in the factories and on the farms. Jobs in industry and public services were increasingly taken over by women. Agricultural work was increasingly carried out by women, old men and boys.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France , Belgium and much of Eastern Europe agriculture was severely disrupted by the war. Everywhere there was a shortage of food. Even in countries where the land was not devastated by the war, the importing of essential food was restricted by naval blockades.   With the shortages came sickness and disease. Often disease was also carried by refugees from the war zones and this presented problems for neutral countries such as the Netherlands.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By mid-1915 a state of ‘total war’ existed, where whole populations were actively involved in the war effort. Government ministries took control of economic production. Each government set up its own propaganda department to persuade people to make the necessary sacrifices. Everyday life was highly regulated, with curfews and censorship being introduced to a degree that would not have been tolerated in peacetime.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Shape 983"/>
          <p:cNvPicPr preferRelativeResize="0">
            <a:picLocks noGrp="1"/>
          </p:cNvPicPr>
          <p:nvPr>
            <p:ph type="pic" idx="2"/>
          </p:nvPr>
        </p:nvPicPr>
        <p:blipFill rotWithShape="1">
          <a:blip r:embed="rId3">
            <a:alphaModFix/>
          </a:blip>
          <a:srcRect t="3131" b="3131"/>
          <a:stretch/>
        </p:blipFill>
        <p:spPr>
          <a:xfrm>
            <a:off x="4261980" y="227917"/>
            <a:ext cx="4637088" cy="6408737"/>
          </a:xfrm>
          <a:prstGeom prst="rect">
            <a:avLst/>
          </a:prstGeom>
          <a:noFill/>
          <a:ln>
            <a:noFill/>
          </a:ln>
        </p:spPr>
      </p:pic>
      <p:sp>
        <p:nvSpPr>
          <p:cNvPr id="984" name="Shape 984"/>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85" name="Shape 985"/>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just"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During the war the municipal education authority of Paris held competitions for its schools to produce the best propaganda posters. This one was produced by a 16 year-old pupil from the Girls School, Avenue Daumesnil in 1916. </a:t>
            </a:r>
          </a:p>
          <a:p>
            <a:pPr marL="0" marR="0" lvl="0" indent="0" algn="just" rtl="0">
              <a:lnSpc>
                <a:spcPct val="114000"/>
              </a:lnSpc>
              <a:spcBef>
                <a:spcPts val="100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It reads: “Taking care of the yard: I am a good war hen, I eat little and produce a lot”.</a:t>
            </a:r>
          </a:p>
        </p:txBody>
      </p:sp>
      <p:sp>
        <p:nvSpPr>
          <p:cNvPr id="986" name="Shape 986"/>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Library of Congress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Shape 991"/>
          <p:cNvPicPr preferRelativeResize="0">
            <a:picLocks noGrp="1"/>
          </p:cNvPicPr>
          <p:nvPr>
            <p:ph type="pic" idx="2"/>
          </p:nvPr>
        </p:nvPicPr>
        <p:blipFill rotWithShape="1">
          <a:blip r:embed="rId3">
            <a:alphaModFix/>
          </a:blip>
          <a:srcRect l="652" r="653"/>
          <a:stretch/>
        </p:blipFill>
        <p:spPr>
          <a:xfrm>
            <a:off x="4261980" y="227917"/>
            <a:ext cx="4637088" cy="6408737"/>
          </a:xfrm>
          <a:prstGeom prst="rect">
            <a:avLst/>
          </a:prstGeom>
          <a:noFill/>
          <a:ln>
            <a:noFill/>
          </a:ln>
        </p:spPr>
      </p:pic>
      <p:sp>
        <p:nvSpPr>
          <p:cNvPr id="992" name="Shape 992"/>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93" name="Shape 993"/>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just"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poster produced by the US Fuel Administration in 1917 after the United States had entered the war. It calls on the American public to reduce their use of coal-fired electricity as part of their contribution to the war effort.</a:t>
            </a:r>
          </a:p>
        </p:txBody>
      </p:sp>
      <p:sp>
        <p:nvSpPr>
          <p:cNvPr id="994" name="Shape 994"/>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Library of Congress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Artist: Coles Phillips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Poublic Domain (USA)</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Shape 999"/>
          <p:cNvPicPr preferRelativeResize="0">
            <a:picLocks noGrp="1"/>
          </p:cNvPicPr>
          <p:nvPr>
            <p:ph type="pic" idx="2"/>
          </p:nvPr>
        </p:nvPicPr>
        <p:blipFill rotWithShape="1">
          <a:blip r:embed="rId3">
            <a:alphaModFix/>
          </a:blip>
          <a:srcRect t="2722" b="2722"/>
          <a:stretch/>
        </p:blipFill>
        <p:spPr>
          <a:xfrm>
            <a:off x="4261980" y="227917"/>
            <a:ext cx="4637088" cy="6408737"/>
          </a:xfrm>
          <a:prstGeom prst="rect">
            <a:avLst/>
          </a:prstGeom>
          <a:noFill/>
          <a:ln>
            <a:noFill/>
          </a:ln>
        </p:spPr>
      </p:pic>
      <p:sp>
        <p:nvSpPr>
          <p:cNvPr id="1000" name="Shape 1000"/>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01" name="Shape 1001"/>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just"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poster issued by the US Food Administration in 1918 calling on the American public to use corn (maize) as a substitute for wheat and other cereals which were needed to feed the US army and the armies of her allies.</a:t>
            </a:r>
          </a:p>
        </p:txBody>
      </p:sp>
      <p:sp>
        <p:nvSpPr>
          <p:cNvPr id="1002" name="Shape 1002"/>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Library of Congress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Shape 1007"/>
          <p:cNvPicPr preferRelativeResize="0">
            <a:picLocks noGrp="1"/>
          </p:cNvPicPr>
          <p:nvPr>
            <p:ph type="pic" idx="2"/>
          </p:nvPr>
        </p:nvPicPr>
        <p:blipFill rotWithShape="1">
          <a:blip r:embed="rId3">
            <a:alphaModFix/>
          </a:blip>
          <a:srcRect t="2118" b="2117"/>
          <a:stretch/>
        </p:blipFill>
        <p:spPr>
          <a:xfrm>
            <a:off x="4261980" y="227917"/>
            <a:ext cx="4637088" cy="6408737"/>
          </a:xfrm>
          <a:prstGeom prst="rect">
            <a:avLst/>
          </a:prstGeom>
          <a:noFill/>
          <a:ln>
            <a:noFill/>
          </a:ln>
        </p:spPr>
      </p:pic>
      <p:sp>
        <p:nvSpPr>
          <p:cNvPr id="1008" name="Shape 1008"/>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p>
        </p:txBody>
      </p:sp>
      <p:sp>
        <p:nvSpPr>
          <p:cNvPr id="1009" name="Shape 1009"/>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Another poster produced in January 1918 by the US Food Administration. Even before the war US consumption of sugar had exceeded domestic production. Now the American public was being asked to use sugar substitutes such as molasses and sugar cane syrup.</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010" name="Shape 1010"/>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National Archives and Records Administration</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Shape 1015"/>
          <p:cNvPicPr preferRelativeResize="0">
            <a:picLocks noGrp="1"/>
          </p:cNvPicPr>
          <p:nvPr>
            <p:ph type="pic" idx="2"/>
          </p:nvPr>
        </p:nvPicPr>
        <p:blipFill rotWithShape="1">
          <a:blip r:embed="rId3">
            <a:alphaModFix/>
          </a:blip>
          <a:srcRect t="3882" b="3882"/>
          <a:stretch/>
        </p:blipFill>
        <p:spPr>
          <a:xfrm>
            <a:off x="4261980" y="227917"/>
            <a:ext cx="4637088" cy="6408737"/>
          </a:xfrm>
          <a:prstGeom prst="rect">
            <a:avLst/>
          </a:prstGeom>
          <a:noFill/>
          <a:ln>
            <a:noFill/>
          </a:ln>
        </p:spPr>
      </p:pic>
      <p:sp>
        <p:nvSpPr>
          <p:cNvPr id="1016" name="Shape 1016"/>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17" name="Shape 1017"/>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Britain – a country dependent upon the United States and the British Empire to supplement its food and other scarce resources – was badly hit by the shortages created by the German U-boat campaign. Food was rationed at the end of 1917 and the Ministry of Food produced posters calling on the British public not to waste food. </a:t>
            </a:r>
          </a:p>
        </p:txBody>
      </p:sp>
      <p:sp>
        <p:nvSpPr>
          <p:cNvPr id="1018" name="Shape 1018"/>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 (Sweden)</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(Sweden &amp; UK)</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024" name="Shape 1024"/>
          <p:cNvPicPr preferRelativeResize="0">
            <a:picLocks noGrp="1"/>
          </p:cNvPicPr>
          <p:nvPr>
            <p:ph type="pic" idx="2"/>
          </p:nvPr>
        </p:nvPicPr>
        <p:blipFill rotWithShape="1">
          <a:blip r:embed="rId3">
            <a:alphaModFix/>
          </a:blip>
          <a:srcRect t="6729" b="6730"/>
          <a:stretch/>
        </p:blipFill>
        <p:spPr>
          <a:xfrm>
            <a:off x="228600" y="228600"/>
            <a:ext cx="5910262" cy="3829050"/>
          </a:xfrm>
          <a:prstGeom prst="rect">
            <a:avLst/>
          </a:prstGeom>
          <a:noFill/>
          <a:ln>
            <a:noFill/>
          </a:ln>
        </p:spPr>
      </p:pic>
      <p:sp>
        <p:nvSpPr>
          <p:cNvPr id="1025" name="Shape 1025"/>
          <p:cNvSpPr txBox="1">
            <a:spLocks noGrp="1"/>
          </p:cNvSpPr>
          <p:nvPr>
            <p:ph type="body" idx="1"/>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026" name="Shape 1026"/>
          <p:cNvSpPr txBox="1">
            <a:spLocks noGrp="1"/>
          </p:cNvSpPr>
          <p:nvPr>
            <p:ph type="body" idx="3"/>
          </p:nvPr>
        </p:nvSpPr>
        <p:spPr>
          <a:xfrm>
            <a:off x="234042" y="5819775"/>
            <a:ext cx="8648699" cy="86677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600" b="0" i="0" u="none" strike="noStrike" cap="none">
                <a:solidFill>
                  <a:schemeClr val="lt1"/>
                </a:solidFill>
                <a:latin typeface="Trebuchet MS"/>
                <a:ea typeface="Trebuchet MS"/>
                <a:cs typeface="Trebuchet MS"/>
                <a:sym typeface="Trebuchet MS"/>
              </a:rPr>
              <a:t>Working on the Land</a:t>
            </a:r>
          </a:p>
        </p:txBody>
      </p:sp>
      <p:sp>
        <p:nvSpPr>
          <p:cNvPr id="1032" name="Shape 1032"/>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lt1"/>
              </a:buClr>
              <a:buSzPct val="25000"/>
              <a:buFont typeface="Arial"/>
              <a:buNone/>
            </a:pPr>
            <a:r>
              <a:rPr lang="en-GB" sz="1600" b="0" i="0" u="none" strike="noStrike" cap="none">
                <a:solidFill>
                  <a:schemeClr val="lt1"/>
                </a:solidFill>
                <a:latin typeface="Trebuchet MS"/>
                <a:ea typeface="Trebuchet MS"/>
                <a:cs typeface="Trebuchet MS"/>
                <a:sym typeface="Trebuchet MS"/>
              </a:rPr>
              <a:t>In 1917 the British Government, after the harvest had failed and Britain was left with just three weeks' of food reserves, established the Women’s Land Army to replace the conscripted farm labourers. When the United States joined the war in 1917 the government established an equivalent organisation, the Women’s Land Army of America which, over the next 18 months, signed up 20 000 women.  In Canada the government set up the Farm Services Corps to do similar work and the Soldiers of the Soil scheme for teenagers between the ages of 15 and 20. </a:t>
            </a:r>
          </a:p>
          <a:p>
            <a:pPr marL="0" marR="0" lvl="0" indent="0" algn="l" rtl="0">
              <a:lnSpc>
                <a:spcPct val="104000"/>
              </a:lnSpc>
              <a:spcBef>
                <a:spcPts val="1000"/>
              </a:spcBef>
              <a:buClr>
                <a:schemeClr val="lt1"/>
              </a:buClr>
              <a:buSzPct val="25000"/>
              <a:buFont typeface="Arial"/>
              <a:buNone/>
            </a:pPr>
            <a:r>
              <a:rPr lang="en-GB" sz="1600" b="0" i="0" u="none" strike="noStrike" cap="none">
                <a:solidFill>
                  <a:schemeClr val="lt1"/>
                </a:solidFill>
                <a:latin typeface="Trebuchet MS"/>
                <a:ea typeface="Trebuchet MS"/>
                <a:cs typeface="Trebuchet MS"/>
                <a:sym typeface="Trebuchet MS"/>
              </a:rPr>
              <a:t>Across the rest of Europe most countries were still largely agricultural. While the conscription of farm labourers impacted on agricultural production there was usually a long tradition of women working on the land alongside them. This was certainly the case in Russia and it was only when the government in St. Petersburg decided to divert more women from rural areas to work in the urban factories that labour shortages on the land became acute and the civilian population began to protest about food shortages.   There was also a tradition in France, Germany and Austria-Hungary of women working on the land and it was not unusual for secondary school students to be released from school to help with sowing and harvesting crops.  As the war progressed, both sides began to use prisoners of war to help on the land.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Shape 1037"/>
          <p:cNvPicPr preferRelativeResize="0">
            <a:picLocks noGrp="1"/>
          </p:cNvPicPr>
          <p:nvPr>
            <p:ph type="pic" idx="2"/>
          </p:nvPr>
        </p:nvPicPr>
        <p:blipFill rotWithShape="1">
          <a:blip r:embed="rId3">
            <a:alphaModFix/>
          </a:blip>
          <a:srcRect t="3975" b="3974"/>
          <a:stretch/>
        </p:blipFill>
        <p:spPr>
          <a:xfrm>
            <a:off x="4261980" y="227917"/>
            <a:ext cx="4637088" cy="6408737"/>
          </a:xfrm>
          <a:prstGeom prst="rect">
            <a:avLst/>
          </a:prstGeom>
          <a:noFill/>
          <a:ln>
            <a:noFill/>
          </a:ln>
        </p:spPr>
      </p:pic>
      <p:sp>
        <p:nvSpPr>
          <p:cNvPr id="1038" name="Shape 1038"/>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p>
        </p:txBody>
      </p:sp>
      <p:sp>
        <p:nvSpPr>
          <p:cNvPr id="1039" name="Shape 1039"/>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The Women’s Land Army was established by the British Board of Agriculture in 1915.  While 23 000 women joined the Land Army during the war a total of around 250 000 women worked on farms. The idea of a Women’s Land Army was not universally popular, even with farmers, and the posters were not just designed to assist recruitment. They were also intended to convince the public of the value of the scheme.</a:t>
            </a:r>
          </a:p>
          <a:p>
            <a:pPr marL="0" marR="0" lvl="0" indent="0" algn="l" rtl="0">
              <a:lnSpc>
                <a:spcPct val="94000"/>
              </a:lnSpc>
              <a:spcBef>
                <a:spcPts val="100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The phrase “God speed the plough” is a line from a popular 18th century traditional English song.  The creator of the poster, Henry George Gawthorn, amended this by adding “And the woman who drives it”.</a:t>
            </a:r>
          </a:p>
        </p:txBody>
      </p:sp>
      <p:sp>
        <p:nvSpPr>
          <p:cNvPr id="1040" name="Shape 1040"/>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(Art.IWM PST 5996</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Commerical Licence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46" name="Shape 1046"/>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Here is another example of a British recruitment poster for the Women’s Land Army. Here the focus is on women doing their patriotic duty. Some other posters of the time refer to the land army as a “National Service”.</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047" name="Shape 1047"/>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British Board of Agriculture</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(UK)</a:t>
            </a:r>
          </a:p>
        </p:txBody>
      </p:sp>
      <p:sp>
        <p:nvSpPr>
          <p:cNvPr id="1048" name="Shape 1048"/>
          <p:cNvSpPr>
            <a:spLocks noGrp="1"/>
          </p:cNvSpPr>
          <p:nvPr>
            <p:ph type="pic" idx="2"/>
          </p:nvPr>
        </p:nvSpPr>
        <p:spPr>
          <a:xfrm>
            <a:off x="4261980" y="227917"/>
            <a:ext cx="4637088" cy="6408737"/>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049" name="Shape 1049" descr="Women's-Land-Army~2-1917.jpg"/>
          <p:cNvPicPr preferRelativeResize="0"/>
          <p:nvPr/>
        </p:nvPicPr>
        <p:blipFill rotWithShape="1">
          <a:blip r:embed="rId3">
            <a:alphaModFix/>
          </a:blip>
          <a:srcRect/>
          <a:stretch/>
        </p:blipFill>
        <p:spPr>
          <a:xfrm>
            <a:off x="4613837" y="437375"/>
            <a:ext cx="3933370" cy="59898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1054" name="Shape 1054"/>
          <p:cNvPicPr preferRelativeResize="0">
            <a:picLocks noGrp="1"/>
          </p:cNvPicPr>
          <p:nvPr>
            <p:ph type="pic" idx="2"/>
          </p:nvPr>
        </p:nvPicPr>
        <p:blipFill rotWithShape="1">
          <a:blip r:embed="rId3">
            <a:alphaModFix/>
          </a:blip>
          <a:srcRect l="53" r="52"/>
          <a:stretch/>
        </p:blipFill>
        <p:spPr>
          <a:xfrm>
            <a:off x="2972480" y="228600"/>
            <a:ext cx="5910262" cy="4143374"/>
          </a:xfrm>
          <a:prstGeom prst="rect">
            <a:avLst/>
          </a:prstGeom>
          <a:noFill/>
          <a:ln>
            <a:noFill/>
          </a:ln>
        </p:spPr>
      </p:pic>
      <p:sp>
        <p:nvSpPr>
          <p:cNvPr id="1055" name="Shape 1055"/>
          <p:cNvSpPr txBox="1">
            <a:spLocks noGrp="1"/>
          </p:cNvSpPr>
          <p:nvPr>
            <p:ph type="body" idx="1"/>
          </p:nvPr>
        </p:nvSpPr>
        <p:spPr>
          <a:xfrm>
            <a:off x="228601" y="4543425"/>
            <a:ext cx="8654141" cy="208597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member of the Women’s Land Army operating a horse-drawn single-furrow plough on a farm in Britain during World War 1.</a:t>
            </a:r>
          </a:p>
        </p:txBody>
      </p:sp>
      <p:sp>
        <p:nvSpPr>
          <p:cNvPr id="1056" name="Shape 1056"/>
          <p:cNvSpPr txBox="1">
            <a:spLocks noGrp="1"/>
          </p:cNvSpPr>
          <p:nvPr>
            <p:ph type="title"/>
          </p:nvPr>
        </p:nvSpPr>
        <p:spPr>
          <a:xfrm>
            <a:off x="228601" y="228601"/>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57" name="Shape 1057"/>
          <p:cNvSpPr txBox="1">
            <a:spLocks noGrp="1"/>
          </p:cNvSpPr>
          <p:nvPr>
            <p:ph type="body" idx="3"/>
          </p:nvPr>
        </p:nvSpPr>
        <p:spPr>
          <a:xfrm>
            <a:off x="885825" y="2266950"/>
            <a:ext cx="2085975" cy="2105024"/>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54607)</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Commercial Licence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921" name="Shape 921"/>
          <p:cNvPicPr preferRelativeResize="0">
            <a:picLocks noGrp="1"/>
          </p:cNvPicPr>
          <p:nvPr>
            <p:ph type="pic" idx="2"/>
          </p:nvPr>
        </p:nvPicPr>
        <p:blipFill rotWithShape="1">
          <a:blip r:embed="rId3">
            <a:alphaModFix/>
          </a:blip>
          <a:srcRect l="1492" r="1493"/>
          <a:stretch/>
        </p:blipFill>
        <p:spPr>
          <a:xfrm>
            <a:off x="228600" y="228598"/>
            <a:ext cx="5910262" cy="4143374"/>
          </a:xfrm>
          <a:prstGeom prst="rect">
            <a:avLst/>
          </a:prstGeom>
          <a:noFill/>
          <a:ln>
            <a:noFill/>
          </a:ln>
        </p:spPr>
      </p:pic>
      <p:sp>
        <p:nvSpPr>
          <p:cNvPr id="922" name="Shape 922"/>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923" name="Shape 923"/>
          <p:cNvSpPr txBox="1">
            <a:spLocks noGrp="1"/>
          </p:cNvSpPr>
          <p:nvPr>
            <p:ph type="body" idx="3"/>
          </p:nvPr>
        </p:nvSpPr>
        <p:spPr>
          <a:xfrm>
            <a:off x="6353175" y="3409771"/>
            <a:ext cx="2529568" cy="962202"/>
          </a:xfrm>
          <a:prstGeom prst="rect">
            <a:avLst/>
          </a:prstGeom>
          <a:noFill/>
          <a:ln>
            <a:noFill/>
          </a:ln>
        </p:spPr>
        <p:txBody>
          <a:bodyPr lIns="91425" tIns="45700" rIns="91425" bIns="45700" anchor="b" anchorCtr="0">
            <a:noAutofit/>
          </a:bodyPr>
          <a:lstStyle/>
          <a:p>
            <a:pPr marL="0" marR="0" lvl="0" indent="0" algn="just"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Shape 1062"/>
          <p:cNvPicPr preferRelativeResize="0">
            <a:picLocks noGrp="1"/>
          </p:cNvPicPr>
          <p:nvPr>
            <p:ph type="pic" idx="2"/>
          </p:nvPr>
        </p:nvPicPr>
        <p:blipFill rotWithShape="1">
          <a:blip r:embed="rId3">
            <a:alphaModFix/>
          </a:blip>
          <a:srcRect t="2488" b="2487"/>
          <a:stretch/>
        </p:blipFill>
        <p:spPr>
          <a:xfrm>
            <a:off x="2972480" y="228600"/>
            <a:ext cx="5910262" cy="4143374"/>
          </a:xfrm>
          <a:prstGeom prst="rect">
            <a:avLst/>
          </a:prstGeom>
          <a:noFill/>
          <a:ln>
            <a:noFill/>
          </a:ln>
        </p:spPr>
      </p:pic>
      <p:sp>
        <p:nvSpPr>
          <p:cNvPr id="1063" name="Shape 1063"/>
          <p:cNvSpPr txBox="1">
            <a:spLocks noGrp="1"/>
          </p:cNvSpPr>
          <p:nvPr>
            <p:ph type="body" idx="1"/>
          </p:nvPr>
        </p:nvSpPr>
        <p:spPr>
          <a:xfrm>
            <a:off x="228601" y="4543425"/>
            <a:ext cx="8654141" cy="208597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Members of the Forestry Corps of the British Women’s Land Army felling trees and sawing up tree trunks, while comrades prepare food.</a:t>
            </a:r>
          </a:p>
        </p:txBody>
      </p:sp>
      <p:sp>
        <p:nvSpPr>
          <p:cNvPr id="1064" name="Shape 1064"/>
          <p:cNvSpPr txBox="1">
            <a:spLocks noGrp="1"/>
          </p:cNvSpPr>
          <p:nvPr>
            <p:ph type="title"/>
          </p:nvPr>
        </p:nvSpPr>
        <p:spPr>
          <a:xfrm>
            <a:off x="228601" y="228601"/>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65" name="Shape 1065"/>
          <p:cNvSpPr txBox="1">
            <a:spLocks noGrp="1"/>
          </p:cNvSpPr>
          <p:nvPr>
            <p:ph type="body" idx="3"/>
          </p:nvPr>
        </p:nvSpPr>
        <p:spPr>
          <a:xfrm>
            <a:off x="885825" y="2266950"/>
            <a:ext cx="2085975" cy="2105024"/>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30694)</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Commerical Licence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a:p>
            <a:pPr marL="0" marR="0" lvl="0" indent="0" algn="r"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WW1 Collection on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071" name="Shape 1071"/>
          <p:cNvPicPr preferRelativeResize="0">
            <a:picLocks noGrp="1"/>
          </p:cNvPicPr>
          <p:nvPr>
            <p:ph type="pic" idx="2"/>
          </p:nvPr>
        </p:nvPicPr>
        <p:blipFill rotWithShape="1">
          <a:blip r:embed="rId3">
            <a:alphaModFix/>
          </a:blip>
          <a:srcRect t="5566" b="5565"/>
          <a:stretch/>
        </p:blipFill>
        <p:spPr>
          <a:xfrm>
            <a:off x="2971800" y="228600"/>
            <a:ext cx="5910262" cy="5356225"/>
          </a:xfrm>
          <a:prstGeom prst="rect">
            <a:avLst/>
          </a:prstGeom>
          <a:noFill/>
          <a:ln>
            <a:noFill/>
          </a:ln>
        </p:spPr>
      </p:pic>
      <p:sp>
        <p:nvSpPr>
          <p:cNvPr id="1072" name="Shape 1072"/>
          <p:cNvSpPr txBox="1">
            <a:spLocks noGrp="1"/>
          </p:cNvSpPr>
          <p:nvPr>
            <p:ph type="title"/>
          </p:nvPr>
        </p:nvSpPr>
        <p:spPr>
          <a:xfrm>
            <a:off x="228600" y="228600"/>
            <a:ext cx="2743199" cy="24003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73" name="Shape 1073"/>
          <p:cNvSpPr txBox="1">
            <a:spLocks noGrp="1"/>
          </p:cNvSpPr>
          <p:nvPr>
            <p:ph type="body" idx="3"/>
          </p:nvPr>
        </p:nvSpPr>
        <p:spPr>
          <a:xfrm>
            <a:off x="228600" y="2628900"/>
            <a:ext cx="2547257" cy="400050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A Notice issued by the Austro-Hungarian occupying power in Belgrade, Serbia on 30 November 1916. It orders that all fertile fields must be cultivated for crops in the coming year.  Any failure to do so will be punished.</a:t>
            </a:r>
          </a:p>
          <a:p>
            <a:pPr marL="0" marR="0" lvl="0" indent="0" algn="l" rtl="0">
              <a:lnSpc>
                <a:spcPct val="94000"/>
              </a:lnSpc>
              <a:spcBef>
                <a:spcPts val="100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The announcement is published in German, Cyrillic script for Serbian speakers and the Latin script used by Croatians, Bosnians and Montenegrins.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079" name="Shape 1079"/>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public notice distributed in the city of Graz in Austria in 1915 calling on secondary school students to volunteer to work in the fields to replace the farm workers who have been called to join the army.</a:t>
            </a:r>
          </a:p>
        </p:txBody>
      </p:sp>
      <p:sp>
        <p:nvSpPr>
          <p:cNvPr id="1080" name="Shape 1080"/>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WW1 Collection on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081" name="Shape 1081"/>
          <p:cNvPicPr preferRelativeResize="0">
            <a:picLocks noGrp="1"/>
          </p:cNvPicPr>
          <p:nvPr>
            <p:ph type="pic" idx="3"/>
          </p:nvPr>
        </p:nvPicPr>
        <p:blipFill rotWithShape="1">
          <a:blip r:embed="rId3">
            <a:alphaModFix/>
          </a:blip>
          <a:srcRect l="3649" r="3649"/>
          <a:stretch/>
        </p:blipFill>
        <p:spPr>
          <a:xfrm>
            <a:off x="4858430" y="228600"/>
            <a:ext cx="4024313" cy="5356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Shape 1086"/>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087" name="Shape 1087"/>
          <p:cNvPicPr preferRelativeResize="0">
            <a:picLocks noGrp="1"/>
          </p:cNvPicPr>
          <p:nvPr>
            <p:ph type="body" idx="1"/>
          </p:nvPr>
        </p:nvPicPr>
        <p:blipFill rotWithShape="1">
          <a:blip r:embed="rId3">
            <a:alphaModFix/>
          </a:blip>
          <a:srcRect/>
          <a:stretch/>
        </p:blipFill>
        <p:spPr>
          <a:xfrm>
            <a:off x="4760351" y="238125"/>
            <a:ext cx="3309473" cy="2790825"/>
          </a:xfrm>
          <a:prstGeom prst="rect">
            <a:avLst/>
          </a:prstGeom>
          <a:noFill/>
          <a:ln>
            <a:noFill/>
          </a:ln>
        </p:spPr>
      </p:pic>
      <p:sp>
        <p:nvSpPr>
          <p:cNvPr id="1088" name="Shape 1088"/>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Hague Conventions of 1899 and 1907 had specified that prisoners of war could not be required to do work that was directly connected to the war effort. But in a total war the whole economy of a belligerent nation is geared to the war effort. So it very quickly happened that almost all of the belligerent nations employed prisoners of war in a wide range of tasks including agriculture to replace the farm labourers who had been recruited or conscripted. </a:t>
            </a:r>
            <a:br>
              <a:rPr lang="en-GB" sz="1600" b="0" i="0" u="none" strike="noStrike" cap="none">
                <a:solidFill>
                  <a:schemeClr val="dk1"/>
                </a:solidFill>
                <a:latin typeface="Trebuchet MS"/>
                <a:ea typeface="Trebuchet MS"/>
                <a:cs typeface="Trebuchet MS"/>
                <a:sym typeface="Trebuchet MS"/>
              </a:rPr>
            </a:br>
            <a:r>
              <a:rPr lang="en-GB" sz="1600" b="0" i="0" u="none" strike="noStrike" cap="none">
                <a:solidFill>
                  <a:schemeClr val="dk1"/>
                </a:solidFill>
                <a:latin typeface="Trebuchet MS"/>
                <a:ea typeface="Trebuchet MS"/>
                <a:cs typeface="Trebuchet MS"/>
                <a:sym typeface="Trebuchet MS"/>
              </a:rPr>
              <a:t>Here a German prisoner of war is ploughing a field on an English farm in 1917.</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089" name="Shape 1089"/>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54348)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Commerical Licence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p>
        </p:txBody>
      </p:sp>
      <p:sp>
        <p:nvSpPr>
          <p:cNvPr id="1095" name="Shape 1095"/>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is a letter from a German widow dated 29 August 1915. She lived in Siegen-Wittgenstein in the south east of Westphalia and she was writing to the military authorities to ask them to grant her son a temporary leave of absence from the army to help her at harvest time.</a:t>
            </a:r>
            <a:br>
              <a:rPr lang="en-GB" sz="1600" b="0" i="0" u="none" strike="noStrike" cap="none">
                <a:solidFill>
                  <a:schemeClr val="dk1"/>
                </a:solidFill>
                <a:latin typeface="Trebuchet MS"/>
                <a:ea typeface="Trebuchet MS"/>
                <a:cs typeface="Trebuchet MS"/>
                <a:sym typeface="Trebuchet MS"/>
              </a:rPr>
            </a:br>
            <a:r>
              <a:rPr lang="en-GB" sz="1600" b="0" i="0" u="none" strike="noStrike" cap="none">
                <a:solidFill>
                  <a:schemeClr val="dk1"/>
                </a:solidFill>
                <a:latin typeface="Trebuchet MS"/>
                <a:ea typeface="Trebuchet MS"/>
                <a:cs typeface="Trebuchet MS"/>
                <a:sym typeface="Trebuchet MS"/>
              </a:rPr>
              <a:t>By 1917-1918 food shortages were so severe that it was not unusual for the German military authorities to send agricultural workers home on leave to help with the harvest.</a:t>
            </a:r>
          </a:p>
        </p:txBody>
      </p:sp>
      <p:sp>
        <p:nvSpPr>
          <p:cNvPr id="1096" name="Shape 1096"/>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pic>
        <p:nvPicPr>
          <p:cNvPr id="1097" name="Shape 1097"/>
          <p:cNvPicPr preferRelativeResize="0">
            <a:picLocks noGrp="1"/>
          </p:cNvPicPr>
          <p:nvPr>
            <p:ph type="pic" idx="3"/>
          </p:nvPr>
        </p:nvPicPr>
        <p:blipFill rotWithShape="1">
          <a:blip r:embed="rId3">
            <a:alphaModFix/>
          </a:blip>
          <a:srcRect t="3665" b="3666"/>
          <a:stretch/>
        </p:blipFill>
        <p:spPr>
          <a:xfrm>
            <a:off x="4858430" y="228600"/>
            <a:ext cx="4024313" cy="5356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Shape 1102"/>
          <p:cNvPicPr preferRelativeResize="0">
            <a:picLocks noGrp="1"/>
          </p:cNvPicPr>
          <p:nvPr>
            <p:ph type="body" idx="1"/>
          </p:nvPr>
        </p:nvPicPr>
        <p:blipFill rotWithShape="1">
          <a:blip r:embed="rId3">
            <a:alphaModFix/>
          </a:blip>
          <a:srcRect/>
          <a:stretch/>
        </p:blipFill>
        <p:spPr>
          <a:xfrm>
            <a:off x="949354" y="632887"/>
            <a:ext cx="4468755" cy="3334800"/>
          </a:xfrm>
          <a:prstGeom prst="rect">
            <a:avLst/>
          </a:prstGeom>
          <a:noFill/>
          <a:ln>
            <a:noFill/>
          </a:ln>
        </p:spPr>
      </p:pic>
      <p:sp>
        <p:nvSpPr>
          <p:cNvPr id="1103" name="Shape 1103"/>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104" name="Shape 1104"/>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photograph of three women pulling a plough was taken in France in 1917. The US Food Administration then used the photograph for propaganda purposes to show the American public the sacrifices being made by their Allies. In the propaganda version the following caption was added: “Heroic Women of France. Hitched to the plough, cultivating the soil. All agriculture rests on their shoulders. Uncomplaining, with an attitude that amounts almost to religious exultation, the woman of France bears the burden.”</a:t>
            </a:r>
          </a:p>
        </p:txBody>
      </p:sp>
      <p:sp>
        <p:nvSpPr>
          <p:cNvPr id="1105" name="Shape 1105"/>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National Archives and Records Administration</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Shape 1110"/>
          <p:cNvSpPr txBox="1">
            <a:spLocks noGrp="1"/>
          </p:cNvSpPr>
          <p:nvPr>
            <p:ph type="body" idx="1"/>
          </p:nvPr>
        </p:nvSpPr>
        <p:spPr>
          <a:xfrm>
            <a:off x="228601" y="228601"/>
            <a:ext cx="5910942" cy="4143373"/>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buClr>
                <a:schemeClr val="dk1"/>
              </a:buClr>
              <a:buSzPct val="25000"/>
              <a:buFont typeface="Arial"/>
              <a:buNone/>
            </a:pPr>
            <a:r>
              <a:rPr lang="en-GB" sz="2380" b="0" i="0" u="none" strike="noStrike" cap="none">
                <a:solidFill>
                  <a:schemeClr val="dk1"/>
                </a:solidFill>
                <a:latin typeface="Trebuchet MS"/>
                <a:ea typeface="Trebuchet MS"/>
                <a:cs typeface="Trebuchet MS"/>
                <a:sym typeface="Trebuchet MS"/>
              </a:rPr>
              <a:t>Although most of the belligerent countries eventually introduced some form of food rationing and price controls an illegal black market quickly emerged which would sell food and other essentials at inflated prices. Also, as the German historian, Matthias Blum, has points out, people living in rural areas of Germany during the war were able to access better and cheaper food than their urban counterparts.</a:t>
            </a:r>
          </a:p>
        </p:txBody>
      </p:sp>
      <p:sp>
        <p:nvSpPr>
          <p:cNvPr id="1111" name="Shape 1111"/>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Working on the Land</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112" name="Shape 1112"/>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[From 1916 to 1918] unofficial prices [of food] increased more than the official prices limited by price ceilings, creating incentives for farmers to market their products illegally via black markets instead of providing them through the official channels.</a:t>
            </a:r>
          </a:p>
        </p:txBody>
      </p:sp>
      <p:sp>
        <p:nvSpPr>
          <p:cNvPr id="1113" name="Shape 1113"/>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Matthias Blum, ‘War, food rationing and socioeconomic inewuality in Germany during the First World War.’ in The Economic Hisitory Review, 66/4 (2013) p.1063-1083.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228601" y="228601"/>
            <a:ext cx="5910942" cy="4143373"/>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960" b="0" i="0" u="none" strike="noStrike" cap="none">
                <a:solidFill>
                  <a:schemeClr val="dk1"/>
                </a:solidFill>
                <a:latin typeface="Trebuchet MS"/>
                <a:ea typeface="Trebuchet MS"/>
                <a:cs typeface="Trebuchet MS"/>
                <a:sym typeface="Trebuchet MS"/>
              </a:rPr>
              <a:t>In Belgium the German occupation authorities, along with the Belgian National Relief and Food Committee (CNSA) and the Commission for Relief of Belgium (CRB) attempted to stop the black market in foodstuffs and ensure that food was distributed in a fair way to the whole Belgian population. But there were profiteers taking the opportunity to enrich themselves at the expense of everyone else and hoarders who stockpiled food to ensure a higher price. The CNSA in a Report in November 1916 used a rather neutral term “private retailers” to describe both the hoarders and the profiteers. But the description of their activities was still damning. </a:t>
            </a:r>
          </a:p>
          <a:p>
            <a:pPr marL="0" marR="0" lvl="0" indent="0" algn="l" rtl="0">
              <a:lnSpc>
                <a:spcPct val="94000"/>
              </a:lnSpc>
              <a:spcBef>
                <a:spcPts val="1000"/>
              </a:spcBef>
              <a:buClr>
                <a:schemeClr val="dk1"/>
              </a:buClr>
              <a:buSzPct val="25000"/>
              <a:buFont typeface="Arial"/>
              <a:buNone/>
            </a:pPr>
            <a:endParaRPr sz="1960" b="0" i="0" u="none" strike="noStrike" cap="none">
              <a:solidFill>
                <a:schemeClr val="dk1"/>
              </a:solidFill>
              <a:latin typeface="Trebuchet MS"/>
              <a:ea typeface="Trebuchet MS"/>
              <a:cs typeface="Trebuchet MS"/>
              <a:sym typeface="Trebuchet MS"/>
            </a:endParaRPr>
          </a:p>
        </p:txBody>
      </p:sp>
      <p:sp>
        <p:nvSpPr>
          <p:cNvPr id="1119" name="Shape 1119"/>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endParaRPr sz="1800" b="1" i="0" u="none" strike="noStrike" cap="none">
              <a:solidFill>
                <a:schemeClr val="dk1"/>
              </a:solidFill>
              <a:latin typeface="Trebuchet MS"/>
              <a:ea typeface="Trebuchet MS"/>
              <a:cs typeface="Trebuchet MS"/>
              <a:sym typeface="Trebuchet MS"/>
            </a:endParaRPr>
          </a:p>
        </p:txBody>
      </p:sp>
      <p:sp>
        <p:nvSpPr>
          <p:cNvPr id="1120" name="Shape 1120"/>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 private retailer only has two categories of customers: 1) the rich person, i.e. the exception, who is complicit with the retailer by offering ever greater prices in order to be certain of being served, 2) the occupier [i.e. members of the German occupying authority], therefore an anti-patriotic purpose.”</a:t>
            </a:r>
          </a:p>
        </p:txBody>
      </p:sp>
      <p:sp>
        <p:nvSpPr>
          <p:cNvPr id="1121" name="Shape 1121"/>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Report from the CNSA Executive Committee, November 1916.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Shape 1126"/>
          <p:cNvPicPr preferRelativeResize="0">
            <a:picLocks noGrp="1"/>
          </p:cNvPicPr>
          <p:nvPr>
            <p:ph type="body" idx="1"/>
          </p:nvPr>
        </p:nvPicPr>
        <p:blipFill rotWithShape="1">
          <a:blip r:embed="rId3">
            <a:alphaModFix/>
          </a:blip>
          <a:srcRect/>
          <a:stretch/>
        </p:blipFill>
        <p:spPr>
          <a:xfrm>
            <a:off x="931063" y="407314"/>
            <a:ext cx="4505334" cy="3785944"/>
          </a:xfrm>
          <a:prstGeom prst="rect">
            <a:avLst/>
          </a:prstGeom>
          <a:noFill/>
          <a:ln>
            <a:noFill/>
          </a:ln>
        </p:spPr>
      </p:pic>
      <p:sp>
        <p:nvSpPr>
          <p:cNvPr id="1127" name="Shape 1127"/>
          <p:cNvSpPr txBox="1">
            <a:spLocks noGrp="1"/>
          </p:cNvSpPr>
          <p:nvPr>
            <p:ph type="title"/>
          </p:nvPr>
        </p:nvSpPr>
        <p:spPr>
          <a:xfrm>
            <a:off x="6315075" y="228600"/>
            <a:ext cx="2567667" cy="1044723"/>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the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128" name="Shape 1128"/>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129" name="Shape 1129"/>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Shape 1134"/>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Keeping Factories and essential services running</a:t>
            </a:r>
          </a:p>
        </p:txBody>
      </p:sp>
      <p:sp>
        <p:nvSpPr>
          <p:cNvPr id="1135" name="Shape 1135"/>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Industrial production in all of the combatant countries was severely hit by the diversion of manpower into the army. Of course some males were too young or too old to fight; some failed the army medical tests; and some men were not conscripted if they were working in reserved occupations, such as mining, munitions production, the railways, shipyards, merchant navy and the police. Civilians also needed doctors and nurses. </a:t>
            </a:r>
          </a:p>
          <a:p>
            <a:pPr marL="0" marR="0" lvl="0" indent="0" algn="l" rtl="0">
              <a:lnSpc>
                <a:spcPct val="104000"/>
              </a:lnSpc>
              <a:spcBef>
                <a:spcPts val="1000"/>
              </a:spcBef>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Even so, by 1915 there were labour shortages in most essential industries, even those with reserved occupations. The result was that women were encouraged to join the industrial workforce and fill the labour shortages in the factories. In most European countries women already worked in the factories but now they were also employed in occupations which traditionally had been male preserves. In Britain nearly 2 million women were employed in these occupations. In Austria-Hungary a million women joined the industrial workforce. In Russia women had been working in the manufacturing industries since the 1880s but even so the numbers of women employed in those industries increased by 17 per cent during the war.  In France the female industrial workforce before the war was larger than in most western European countries but it still increased by 20 per cent after 1914. In Germany the numbers of women taking up jobs in industry at the start of the war was lower than in the other combatant countries, mainly as a result of pressure on the government from the trade unions.  Then women began to obtain clerical jobs in government offices and the financial sector for the first time. But, as the war continued more women started working in the industrial sector.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1" i="0" u="none" strike="noStrike" cap="none">
                <a:solidFill>
                  <a:schemeClr val="lt1"/>
                </a:solidFill>
                <a:latin typeface="Trebuchet MS"/>
                <a:ea typeface="Trebuchet MS"/>
                <a:cs typeface="Trebuchet MS"/>
                <a:sym typeface="Trebuchet MS"/>
              </a:rPr>
              <a:t>Living with Shortages</a:t>
            </a:r>
            <a:br>
              <a:rPr lang="en-GB" sz="3240" b="1" i="0" u="none" strike="noStrike" cap="none">
                <a:solidFill>
                  <a:schemeClr val="lt1"/>
                </a:solidFill>
                <a:latin typeface="Trebuchet MS"/>
                <a:ea typeface="Trebuchet MS"/>
                <a:cs typeface="Trebuchet MS"/>
                <a:sym typeface="Trebuchet MS"/>
              </a:rPr>
            </a:br>
            <a:endParaRPr lang="en-GB" sz="3240" b="1" i="0" u="none" strike="noStrike" cap="none">
              <a:solidFill>
                <a:schemeClr val="lt1"/>
              </a:solidFill>
              <a:latin typeface="Trebuchet MS"/>
              <a:ea typeface="Trebuchet MS"/>
              <a:cs typeface="Trebuchet MS"/>
              <a:sym typeface="Trebuchet MS"/>
            </a:endParaRPr>
          </a:p>
        </p:txBody>
      </p:sp>
      <p:sp>
        <p:nvSpPr>
          <p:cNvPr id="929" name="Shape 929"/>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just" rtl="0">
              <a:lnSpc>
                <a:spcPct val="80000"/>
              </a:lnSpc>
              <a:spcBef>
                <a:spcPts val="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Once war was declared It was not long before civilian populations in the combatant countries were experiencing serious shortages. France was faced with a dilemma. She needed to be able to feed her own troops and the troops of her allies fighting on French soil. At the same time German forces on French territory were also living off the land to supplement the supplies being sent from Germany.  Meanwhile many of the labourers who had previously worked on the land had now been conscripted into the army, which also reduced agricultural production. Increasingly French civilians were experiencing serious shortages of food and other vital supplies. </a:t>
            </a:r>
          </a:p>
          <a:p>
            <a:pPr marL="0" marR="0" lvl="0" indent="0" algn="just" rtl="0">
              <a:lnSpc>
                <a:spcPct val="80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Britain relied heavily on imported grain and other foodstuffs from her Empire and the United States. Only 35 percent of the food consumed by the British was produced at home.  When Germany began its campaign of submarine warfare in 1915, and started sinking freighters and tankers, Britain and France were facing a food crisis. Similarly, the blockade by the British navy which was imposed from November 1914 onwards had a major impact on the German economy. By mid-1915 imports to Germany had fallen by 55 percent. There were shortages of grain, potatoes, fish, eggs, fuel, metal ores, fertilizer, clothing and footwear. </a:t>
            </a:r>
          </a:p>
          <a:p>
            <a:pPr marL="0" marR="0" lvl="0" indent="0" algn="just" rtl="0">
              <a:lnSpc>
                <a:spcPct val="80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Britain did not introduce rationing of food and fuel until December 1917. The war had led to inflationary prices and many poor families could no longer afford food and fuel prices. In Germany rationing was introduced in 1916 but by 1917 hunger was still widespread. ‘War kitchens’ appeared in many German towns and cities. The problem </a:t>
            </a:r>
            <a:r>
              <a:rPr lang="en-GB" sz="1480" b="0" i="0" u="none" strike="noStrike" cap="none">
                <a:solidFill>
                  <a:srgbClr val="FFFFFF"/>
                </a:solidFill>
                <a:latin typeface="Trebuchet MS"/>
                <a:ea typeface="Trebuchet MS"/>
                <a:cs typeface="Trebuchet MS"/>
                <a:sym typeface="Trebuchet MS"/>
              </a:rPr>
              <a:t>was also severe in Austria and Hungary where there were food riots. In Russia too there were hunger riots in many of the towns and this contributed to the unrest which led to the February and October revolutions in 1917.   By this time most of Eastern Europe and also the Ottoman Empire was also experiencing severe shortages of essential foodstuffs and resources. </a:t>
            </a:r>
          </a:p>
          <a:p>
            <a:pPr marL="0" marR="0" lvl="0" indent="0" algn="l" rtl="0">
              <a:lnSpc>
                <a:spcPct val="94000"/>
              </a:lnSpc>
              <a:spcBef>
                <a:spcPts val="1000"/>
              </a:spcBef>
              <a:buClr>
                <a:schemeClr val="lt1"/>
              </a:buClr>
              <a:buSzPct val="25000"/>
              <a:buFont typeface="Arial"/>
              <a:buNone/>
            </a:pPr>
            <a:endParaRPr sz="148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body" idx="1"/>
          </p:nvPr>
        </p:nvSpPr>
        <p:spPr>
          <a:xfrm>
            <a:off x="2085975" y="5584369"/>
            <a:ext cx="6796769"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Here we see some of the women who worked at the munitions factory at the Royal Arsenal Woolwich in London gathered together for a photograph. May 1918.</a:t>
            </a:r>
          </a:p>
        </p:txBody>
      </p:sp>
      <p:pic>
        <p:nvPicPr>
          <p:cNvPr id="1141" name="Shape 1141"/>
          <p:cNvPicPr preferRelativeResize="0">
            <a:picLocks noGrp="1"/>
          </p:cNvPicPr>
          <p:nvPr>
            <p:ph type="pic" idx="2"/>
          </p:nvPr>
        </p:nvPicPr>
        <p:blipFill rotWithShape="1">
          <a:blip r:embed="rId3">
            <a:alphaModFix/>
          </a:blip>
          <a:srcRect l="291" r="291"/>
          <a:stretch/>
        </p:blipFill>
        <p:spPr>
          <a:xfrm>
            <a:off x="2019300" y="228601"/>
            <a:ext cx="6862762" cy="5143499"/>
          </a:xfrm>
          <a:prstGeom prst="rect">
            <a:avLst/>
          </a:prstGeom>
          <a:noFill/>
          <a:ln>
            <a:noFill/>
          </a:ln>
        </p:spPr>
      </p:pic>
      <p:sp>
        <p:nvSpPr>
          <p:cNvPr id="1142" name="Shape 1142"/>
          <p:cNvSpPr txBox="1">
            <a:spLocks noGrp="1"/>
          </p:cNvSpPr>
          <p:nvPr>
            <p:ph type="title"/>
          </p:nvPr>
        </p:nvSpPr>
        <p:spPr>
          <a:xfrm>
            <a:off x="228600" y="228598"/>
            <a:ext cx="1524000" cy="319087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endParaRPr sz="1800" b="1" i="0" u="none" strike="noStrike" cap="none">
              <a:solidFill>
                <a:schemeClr val="dk1"/>
              </a:solidFill>
              <a:latin typeface="Trebuchet MS"/>
              <a:ea typeface="Trebuchet MS"/>
              <a:cs typeface="Trebuchet MS"/>
              <a:sym typeface="Trebuchet MS"/>
            </a:endParaRPr>
          </a:p>
        </p:txBody>
      </p:sp>
      <p:sp>
        <p:nvSpPr>
          <p:cNvPr id="1143" name="Shape 1143"/>
          <p:cNvSpPr txBox="1">
            <a:spLocks noGrp="1"/>
          </p:cNvSpPr>
          <p:nvPr>
            <p:ph type="body" idx="3"/>
          </p:nvPr>
        </p:nvSpPr>
        <p:spPr>
          <a:xfrm>
            <a:off x="228600" y="3705223"/>
            <a:ext cx="1524000" cy="29241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400" b="0" i="0" u="none" strike="noStrike" cap="none">
                <a:solidFill>
                  <a:schemeClr val="dk1"/>
                </a:solidFill>
                <a:latin typeface="Trebuchet MS"/>
                <a:ea typeface="Trebuchet MS"/>
                <a:cs typeface="Trebuchet MS"/>
                <a:sym typeface="Trebuchet MS"/>
              </a:rPr>
              <a:t>Source: British Ministry of Information</a:t>
            </a:r>
          </a:p>
          <a:p>
            <a:pPr marL="0" marR="0" lvl="0" indent="0" algn="l" rtl="0">
              <a:lnSpc>
                <a:spcPct val="114000"/>
              </a:lnSpc>
              <a:spcBef>
                <a:spcPts val="1000"/>
              </a:spcBef>
              <a:buClr>
                <a:schemeClr val="dk1"/>
              </a:buClr>
              <a:buSzPct val="25000"/>
              <a:buFont typeface="Arial"/>
              <a:buNone/>
            </a:pPr>
            <a:r>
              <a:rPr lang="en-GB" sz="14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Shape 1148"/>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endParaRPr sz="1800" b="1" i="0" u="none" strike="noStrike" cap="none">
              <a:solidFill>
                <a:schemeClr val="dk1"/>
              </a:solidFill>
              <a:latin typeface="Trebuchet MS"/>
              <a:ea typeface="Trebuchet MS"/>
              <a:cs typeface="Trebuchet MS"/>
              <a:sym typeface="Trebuchet MS"/>
            </a:endParaRPr>
          </a:p>
        </p:txBody>
      </p:sp>
      <p:pic>
        <p:nvPicPr>
          <p:cNvPr id="1149" name="Shape 1149"/>
          <p:cNvPicPr preferRelativeResize="0">
            <a:picLocks noGrp="1"/>
          </p:cNvPicPr>
          <p:nvPr>
            <p:ph type="pic" idx="2"/>
          </p:nvPr>
        </p:nvPicPr>
        <p:blipFill rotWithShape="1">
          <a:blip r:embed="rId3">
            <a:alphaModFix/>
          </a:blip>
          <a:srcRect t="8220" b="8219"/>
          <a:stretch/>
        </p:blipFill>
        <p:spPr>
          <a:xfrm>
            <a:off x="228600" y="228598"/>
            <a:ext cx="5910262" cy="4143374"/>
          </a:xfrm>
          <a:prstGeom prst="rect">
            <a:avLst/>
          </a:prstGeom>
          <a:noFill/>
          <a:ln>
            <a:noFill/>
          </a:ln>
        </p:spPr>
      </p:pic>
      <p:sp>
        <p:nvSpPr>
          <p:cNvPr id="1150" name="Shape 1150"/>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German women working on the production line at the Krupps Munitions factory in Essen in the Ruhr Valley.</a:t>
            </a:r>
          </a:p>
        </p:txBody>
      </p:sp>
      <p:sp>
        <p:nvSpPr>
          <p:cNvPr id="1151" name="Shape 1151"/>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National Archives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Shape 1156"/>
          <p:cNvSpPr txBox="1">
            <a:spLocks noGrp="1"/>
          </p:cNvSpPr>
          <p:nvPr>
            <p:ph type="title"/>
          </p:nvPr>
        </p:nvSpPr>
        <p:spPr>
          <a:xfrm>
            <a:off x="6353175" y="228600"/>
            <a:ext cx="2529568" cy="1061815"/>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157" name="Shape 1157"/>
          <p:cNvPicPr preferRelativeResize="0">
            <a:picLocks noGrp="1"/>
          </p:cNvPicPr>
          <p:nvPr>
            <p:ph type="pic" idx="2"/>
          </p:nvPr>
        </p:nvPicPr>
        <p:blipFill rotWithShape="1">
          <a:blip r:embed="rId3">
            <a:alphaModFix/>
          </a:blip>
          <a:srcRect t="4054" b="4053"/>
          <a:stretch/>
        </p:blipFill>
        <p:spPr>
          <a:xfrm>
            <a:off x="228600" y="228598"/>
            <a:ext cx="5910262" cy="4143374"/>
          </a:xfrm>
          <a:prstGeom prst="rect">
            <a:avLst/>
          </a:prstGeom>
          <a:noFill/>
          <a:ln>
            <a:noFill/>
          </a:ln>
        </p:spPr>
      </p:pic>
      <p:sp>
        <p:nvSpPr>
          <p:cNvPr id="1158" name="Shape 1158"/>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Once the United States had entered the war the demand for munitions increased rapidly and by the beginning of 1918 women were being employed in most armaments factories.</a:t>
            </a:r>
          </a:p>
          <a:p>
            <a:pPr marL="0" marR="0" lvl="0" indent="0" algn="l" rtl="0">
              <a:lnSpc>
                <a:spcPct val="114000"/>
              </a:lnSpc>
              <a:spcBef>
                <a:spcPts val="100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Here the women are assembling cartridges at the Remington Arms factory at Bridgeport, Connecticut, USA.</a:t>
            </a:r>
          </a:p>
        </p:txBody>
      </p:sp>
      <p:sp>
        <p:nvSpPr>
          <p:cNvPr id="1159" name="Shape 1159"/>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Library of Congress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No known restrictions on publication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title"/>
          </p:nvPr>
        </p:nvSpPr>
        <p:spPr>
          <a:xfrm>
            <a:off x="6353175" y="228600"/>
            <a:ext cx="2529568" cy="1019086"/>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165" name="Shape 1165"/>
          <p:cNvPicPr preferRelativeResize="0">
            <a:picLocks noGrp="1"/>
          </p:cNvPicPr>
          <p:nvPr>
            <p:ph type="pic" idx="2"/>
          </p:nvPr>
        </p:nvPicPr>
        <p:blipFill rotWithShape="1">
          <a:blip r:embed="rId3">
            <a:alphaModFix/>
          </a:blip>
          <a:srcRect l="472" r="472"/>
          <a:stretch/>
        </p:blipFill>
        <p:spPr>
          <a:xfrm>
            <a:off x="228600" y="228598"/>
            <a:ext cx="5910262" cy="4143374"/>
          </a:xfrm>
          <a:prstGeom prst="rect">
            <a:avLst/>
          </a:prstGeom>
          <a:noFill/>
          <a:ln>
            <a:noFill/>
          </a:ln>
        </p:spPr>
      </p:pic>
      <p:sp>
        <p:nvSpPr>
          <p:cNvPr id="1166" name="Shape 1166"/>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1917 the US magazine, National Geographic, devoted an issue to the war effort of the women of France. Their caption for this photograph read:</a:t>
            </a:r>
          </a:p>
          <a:p>
            <a:pPr marL="0" marR="0" lvl="0" indent="0" algn="l" rtl="0">
              <a:lnSpc>
                <a:spcPct val="104000"/>
              </a:lnSpc>
              <a:spcBef>
                <a:spcPts val="100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“Many of the women of France who are doing their bit in the production of large-caliber shells for big guns at the front have completed their allotted three score years and ten, yet they gladly give the closing days of their lives ‘for France’. In many cases their labor is all that they have left to give, for grandsons, sons and husbands already have been sacrificed on the firing line.”</a:t>
            </a:r>
          </a:p>
        </p:txBody>
      </p:sp>
      <p:sp>
        <p:nvSpPr>
          <p:cNvPr id="1167" name="Shape 1167"/>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National Geographic Vol 31 (1917)</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Domain(US)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6353175" y="228600"/>
            <a:ext cx="2529568" cy="1027631"/>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173" name="Shape 1173"/>
          <p:cNvPicPr preferRelativeResize="0">
            <a:picLocks noGrp="1"/>
          </p:cNvPicPr>
          <p:nvPr>
            <p:ph type="pic" idx="2"/>
          </p:nvPr>
        </p:nvPicPr>
        <p:blipFill rotWithShape="1">
          <a:blip r:embed="rId3">
            <a:alphaModFix/>
          </a:blip>
          <a:srcRect t="2419" b="2419"/>
          <a:stretch/>
        </p:blipFill>
        <p:spPr>
          <a:xfrm>
            <a:off x="228600" y="228598"/>
            <a:ext cx="5910262" cy="4143374"/>
          </a:xfrm>
          <a:prstGeom prst="rect">
            <a:avLst/>
          </a:prstGeom>
          <a:noFill/>
          <a:ln>
            <a:noFill/>
          </a:ln>
        </p:spPr>
      </p:pic>
      <p:sp>
        <p:nvSpPr>
          <p:cNvPr id="1174" name="Shape 1174"/>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1914 postcard showing Frenchwomen from the Loire valley region of France working in the slate quarries to split the slate into building tiles. The only man visible in the photograph is beyond the upper age limit for conscription.</a:t>
            </a:r>
          </a:p>
        </p:txBody>
      </p:sp>
      <p:sp>
        <p:nvSpPr>
          <p:cNvPr id="1175" name="Shape 1175"/>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(France)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Shape 1180"/>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181" name="Shape 1181"/>
          <p:cNvPicPr preferRelativeResize="0">
            <a:picLocks noGrp="1"/>
          </p:cNvPicPr>
          <p:nvPr>
            <p:ph type="pic" idx="2"/>
          </p:nvPr>
        </p:nvPicPr>
        <p:blipFill rotWithShape="1">
          <a:blip r:embed="rId3">
            <a:alphaModFix/>
          </a:blip>
          <a:srcRect t="3046" b="3046"/>
          <a:stretch/>
        </p:blipFill>
        <p:spPr>
          <a:xfrm>
            <a:off x="228600" y="228598"/>
            <a:ext cx="5910262" cy="4143374"/>
          </a:xfrm>
          <a:prstGeom prst="rect">
            <a:avLst/>
          </a:prstGeom>
          <a:noFill/>
          <a:ln>
            <a:noFill/>
          </a:ln>
        </p:spPr>
      </p:pic>
      <p:sp>
        <p:nvSpPr>
          <p:cNvPr id="1182" name="Shape 1182"/>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Men, women and boys employed at an airplane assembly factory in Germany on 2 September 1918, just ten weeks before the Armistice on the Western Front was agreed.</a:t>
            </a:r>
          </a:p>
        </p:txBody>
      </p:sp>
      <p:sp>
        <p:nvSpPr>
          <p:cNvPr id="1183" name="Shape 1183"/>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110343)</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Commercial Licence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Shape 1188"/>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189" name="Shape 1189"/>
          <p:cNvPicPr preferRelativeResize="0">
            <a:picLocks noGrp="1"/>
          </p:cNvPicPr>
          <p:nvPr>
            <p:ph type="pic" idx="2"/>
          </p:nvPr>
        </p:nvPicPr>
        <p:blipFill rotWithShape="1">
          <a:blip r:embed="rId3">
            <a:alphaModFix/>
          </a:blip>
          <a:srcRect t="631" b="630"/>
          <a:stretch/>
        </p:blipFill>
        <p:spPr>
          <a:xfrm>
            <a:off x="228600" y="228598"/>
            <a:ext cx="5910262" cy="4143374"/>
          </a:xfrm>
          <a:prstGeom prst="rect">
            <a:avLst/>
          </a:prstGeom>
          <a:noFill/>
          <a:ln>
            <a:noFill/>
          </a:ln>
        </p:spPr>
      </p:pic>
      <p:sp>
        <p:nvSpPr>
          <p:cNvPr id="1190" name="Shape 1190"/>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Young teenage boys assembling gear switches at an airplane assembly factory somewhere in Britain during World War 1.</a:t>
            </a:r>
          </a:p>
        </p:txBody>
      </p:sp>
      <p:sp>
        <p:nvSpPr>
          <p:cNvPr id="1191" name="Shape 1191"/>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54588)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Commercial Licence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Shape 1196"/>
          <p:cNvSpPr txBox="1">
            <a:spLocks noGrp="1"/>
          </p:cNvSpPr>
          <p:nvPr>
            <p:ph type="body" idx="1"/>
          </p:nvPr>
        </p:nvSpPr>
        <p:spPr>
          <a:xfrm>
            <a:off x="228601" y="228601"/>
            <a:ext cx="5910942" cy="4143373"/>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750" b="0" i="0" u="none" strike="noStrike" cap="none">
                <a:solidFill>
                  <a:schemeClr val="dk1"/>
                </a:solidFill>
                <a:latin typeface="Trebuchet MS"/>
                <a:ea typeface="Trebuchet MS"/>
                <a:cs typeface="Trebuchet MS"/>
                <a:sym typeface="Trebuchet MS"/>
              </a:rPr>
              <a:t>Munitions workers whose job was filling shells were prone to suffer from TNT poisoning. TNT stood for Trinitrotoluene – an explosive which turned the skin yellow of those who regularly came into contact with it. The munitions workers who were affected by this were commonly known as ‘canaries’ due to their bright yellow appearance. Although the visible effects usually wore off, some women died from working with TNT, if they were exposed to it for a prolonged period. </a:t>
            </a:r>
          </a:p>
          <a:p>
            <a:pPr marL="0" marR="0" lvl="0" indent="0" algn="l" rtl="0">
              <a:lnSpc>
                <a:spcPct val="94000"/>
              </a:lnSpc>
              <a:spcBef>
                <a:spcPts val="1000"/>
              </a:spcBef>
              <a:spcAft>
                <a:spcPts val="0"/>
              </a:spcAft>
              <a:buClr>
                <a:schemeClr val="dk1"/>
              </a:buClr>
              <a:buSzPct val="25000"/>
              <a:buFont typeface="Arial"/>
              <a:buNone/>
            </a:pPr>
            <a:r>
              <a:rPr lang="en-GB" sz="1750" b="0" i="0" u="none" strike="noStrike" cap="none">
                <a:solidFill>
                  <a:schemeClr val="dk1"/>
                </a:solidFill>
                <a:latin typeface="Trebuchet MS"/>
                <a:ea typeface="Trebuchet MS"/>
                <a:cs typeface="Trebuchet MS"/>
                <a:sym typeface="Trebuchet MS"/>
              </a:rPr>
              <a:t>As Ethel Dean, who worked at Woolwich Arsenal, recalled, ‘Everything that that powder touches goes yellow. All the girls’ faces were yellow, all round their mouths. They had their own canteen, in which everything was yellow that they touched… Everything they touched went yellow – chairs, tables, everything.’ </a:t>
            </a:r>
          </a:p>
          <a:p>
            <a:pPr marL="0" marR="0" lvl="0" indent="0" algn="l" rtl="0">
              <a:lnSpc>
                <a:spcPct val="94000"/>
              </a:lnSpc>
              <a:spcBef>
                <a:spcPts val="1000"/>
              </a:spcBef>
              <a:buClr>
                <a:schemeClr val="dk1"/>
              </a:buClr>
              <a:buSzPct val="25000"/>
              <a:buFont typeface="Arial"/>
              <a:buNone/>
            </a:pPr>
            <a:endParaRPr sz="1750" b="0" i="0" u="none" strike="noStrike" cap="none">
              <a:solidFill>
                <a:schemeClr val="dk1"/>
              </a:solidFill>
              <a:latin typeface="Trebuchet MS"/>
              <a:ea typeface="Trebuchet MS"/>
              <a:cs typeface="Trebuchet MS"/>
              <a:sym typeface="Trebuchet MS"/>
            </a:endParaRPr>
          </a:p>
        </p:txBody>
      </p:sp>
      <p:sp>
        <p:nvSpPr>
          <p:cNvPr id="1197" name="Shape 1197"/>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198" name="Shape 1198"/>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Working as they did long before modern-day health and safety legislation, workplace accidents were not unusual for employees of the munitions factories. The exact number of fatalities is difficult to find out. Many of these cases were kept out of the press, due to the impact such news would have had on national morale and the war effort. There were also a number of explosions at British munitions factories during the First World War. One of the largest of these disasters occurred at Silvertown, in London’s East End, in January 1917. At least 73 people were killed, and 400 were injure</a:t>
            </a:r>
          </a:p>
        </p:txBody>
      </p:sp>
      <p:sp>
        <p:nvSpPr>
          <p:cNvPr id="1199" name="Shape 1199"/>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(IWM SR 9439)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Shape 1204"/>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p>
        </p:txBody>
      </p:sp>
      <p:sp>
        <p:nvSpPr>
          <p:cNvPr id="1205" name="Shape 1205"/>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Many Belgians became refugees after the German army invaded in August 1914. Some went to the Netherlands, some to France and some crossed the Channel to Britain. Many of the younger men enlisted. Older ones, like these in this photograph, found work in the munitions factories. Here four Belgian workers are operating the forging press for artillery shell casings at the National Projectile Factory, County Durham in 1918.</a:t>
            </a:r>
          </a:p>
        </p:txBody>
      </p:sp>
      <p:sp>
        <p:nvSpPr>
          <p:cNvPr id="1206" name="Shape 1206"/>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27733)</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Commerical Licence</a:t>
            </a:r>
          </a:p>
        </p:txBody>
      </p:sp>
      <p:pic>
        <p:nvPicPr>
          <p:cNvPr id="1207" name="Shape 1207"/>
          <p:cNvPicPr preferRelativeResize="0">
            <a:picLocks noGrp="1"/>
          </p:cNvPicPr>
          <p:nvPr>
            <p:ph type="pic" idx="3"/>
          </p:nvPr>
        </p:nvPicPr>
        <p:blipFill rotWithShape="1">
          <a:blip r:embed="rId3">
            <a:alphaModFix/>
          </a:blip>
          <a:srcRect l="118" r="118"/>
          <a:stretch/>
        </p:blipFill>
        <p:spPr>
          <a:xfrm>
            <a:off x="4858430" y="228600"/>
            <a:ext cx="4024313" cy="5356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Shape 1212"/>
          <p:cNvPicPr preferRelativeResize="0">
            <a:picLocks noGrp="1"/>
          </p:cNvPicPr>
          <p:nvPr>
            <p:ph type="body" idx="1"/>
          </p:nvPr>
        </p:nvPicPr>
        <p:blipFill rotWithShape="1">
          <a:blip r:embed="rId3">
            <a:alphaModFix/>
          </a:blip>
          <a:srcRect/>
          <a:stretch/>
        </p:blipFill>
        <p:spPr>
          <a:xfrm>
            <a:off x="3374232" y="228600"/>
            <a:ext cx="5105398" cy="3829050"/>
          </a:xfrm>
          <a:prstGeom prst="rect">
            <a:avLst/>
          </a:prstGeom>
          <a:noFill/>
          <a:ln>
            <a:noFill/>
          </a:ln>
        </p:spPr>
      </p:pic>
      <p:sp>
        <p:nvSpPr>
          <p:cNvPr id="1213" name="Shape 1213"/>
          <p:cNvSpPr txBox="1">
            <a:spLocks noGrp="1"/>
          </p:cNvSpPr>
          <p:nvPr>
            <p:ph type="title"/>
          </p:nvPr>
        </p:nvSpPr>
        <p:spPr>
          <a:xfrm>
            <a:off x="227240" y="228601"/>
            <a:ext cx="2743199" cy="24193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214" name="Shape 1214"/>
          <p:cNvSpPr txBox="1">
            <a:spLocks noGrp="1"/>
          </p:cNvSpPr>
          <p:nvPr>
            <p:ph type="body" idx="2"/>
          </p:nvPr>
        </p:nvSpPr>
        <p:spPr>
          <a:xfrm>
            <a:off x="228601" y="4276726"/>
            <a:ext cx="8654141" cy="1695448"/>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Chinese Labour Force were recruited by the British government to do non-combatant work at the front in support of the troops and on the Home Front in the munitions factories.  They worked for very little pay and were often segregated from the soldiers or from the local communities where they worked. At the end of the war those who had survived were shipped back home. It was not until 2002 that their contribution to the war effort was officially recognised.</a:t>
            </a:r>
          </a:p>
        </p:txBody>
      </p:sp>
      <p:sp>
        <p:nvSpPr>
          <p:cNvPr id="1215" name="Shape 1215"/>
          <p:cNvSpPr txBox="1">
            <a:spLocks noGrp="1"/>
          </p:cNvSpPr>
          <p:nvPr>
            <p:ph type="body" idx="3"/>
          </p:nvPr>
        </p:nvSpPr>
        <p:spPr>
          <a:xfrm>
            <a:off x="3238500" y="5981700"/>
            <a:ext cx="5644242" cy="723900"/>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Chatham House, London via Flickr</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CC BY-SA 2.0 Generic</a:t>
            </a:r>
          </a:p>
        </p:txBody>
      </p:sp>
      <p:sp>
        <p:nvSpPr>
          <p:cNvPr id="1216" name="Shape 1216"/>
          <p:cNvSpPr txBox="1"/>
          <p:nvPr/>
        </p:nvSpPr>
        <p:spPr>
          <a:xfrm>
            <a:off x="333286" y="2127902"/>
            <a:ext cx="2777383"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0" i="0" u="none" strike="noStrike" cap="none">
                <a:solidFill>
                  <a:schemeClr val="dk1"/>
                </a:solidFill>
                <a:latin typeface="Trebuchet MS"/>
                <a:ea typeface="Trebuchet MS"/>
                <a:cs typeface="Trebuchet MS"/>
                <a:sym typeface="Trebuchet MS"/>
              </a:rPr>
              <a:t>Chinese workers working in a British munitions factory.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Shape 934"/>
          <p:cNvPicPr preferRelativeResize="0">
            <a:picLocks noGrp="1"/>
          </p:cNvPicPr>
          <p:nvPr>
            <p:ph type="body" idx="1"/>
          </p:nvPr>
        </p:nvPicPr>
        <p:blipFill rotWithShape="1">
          <a:blip r:embed="rId3">
            <a:alphaModFix/>
          </a:blip>
          <a:srcRect/>
          <a:stretch/>
        </p:blipFill>
        <p:spPr>
          <a:xfrm>
            <a:off x="1022512" y="827975"/>
            <a:ext cx="4322438" cy="2944622"/>
          </a:xfrm>
          <a:prstGeom prst="rect">
            <a:avLst/>
          </a:prstGeom>
          <a:noFill/>
          <a:ln>
            <a:noFill/>
          </a:ln>
        </p:spPr>
      </p:pic>
      <p:sp>
        <p:nvSpPr>
          <p:cNvPr id="935" name="Shape 935"/>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36" name="Shape 936"/>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just"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German U-boats had begun attacking merchant shipping as early as October 1914 but it was not until the spring of 1915 that organised U-boat attacks on merchant shipping travelling to France and Britain began. This led to shortages of food, particularly grain, sugar and meat. As this painting shows, long food queues became the norm and by late 1917 there were signs in some British cities of panic buying. Rationing on sugar was introduced in Britain 31 December 1917 and by July 1818 other essential foodstuffs had also been rationed.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937" name="Shape 937"/>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94000"/>
              </a:lnSpc>
              <a:spcBef>
                <a:spcPts val="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The food queue.</a:t>
            </a:r>
          </a:p>
          <a:p>
            <a:pPr marL="0" marR="0" lvl="0" indent="0" algn="l" rtl="0">
              <a:lnSpc>
                <a:spcPct val="94000"/>
              </a:lnSpc>
              <a:spcBef>
                <a:spcPts val="100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Artist: C.R.W. Nevinson</a:t>
            </a:r>
          </a:p>
          <a:p>
            <a:pPr marL="0" marR="0" lvl="0" indent="0" algn="l" rtl="0">
              <a:lnSpc>
                <a:spcPct val="94000"/>
              </a:lnSpc>
              <a:spcBef>
                <a:spcPts val="100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Date: 1918</a:t>
            </a:r>
          </a:p>
          <a:p>
            <a:pPr marL="0" marR="0" lvl="0" indent="0" algn="l" rtl="0">
              <a:lnSpc>
                <a:spcPct val="94000"/>
              </a:lnSpc>
              <a:spcBef>
                <a:spcPts val="100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Source: Imperial War Museum</a:t>
            </a:r>
          </a:p>
          <a:p>
            <a:pPr marL="0" marR="0" lvl="0" indent="0" algn="l" rtl="0">
              <a:lnSpc>
                <a:spcPct val="94000"/>
              </a:lnSpc>
              <a:spcBef>
                <a:spcPts val="100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 IWM (Art.IWM ART 840)</a:t>
            </a:r>
          </a:p>
          <a:p>
            <a:pPr marL="0" marR="0" lvl="0" indent="0" algn="l" rtl="0">
              <a:lnSpc>
                <a:spcPct val="94000"/>
              </a:lnSpc>
              <a:spcBef>
                <a:spcPts val="1000"/>
              </a:spcBef>
              <a:spcAft>
                <a:spcPts val="0"/>
              </a:spcAft>
              <a:buClr>
                <a:schemeClr val="dk1"/>
              </a:buClr>
              <a:buSzPct val="25000"/>
              <a:buFont typeface="Arial"/>
              <a:buNone/>
            </a:pPr>
            <a:r>
              <a:rPr lang="en-GB" sz="1020" b="0" i="0" u="none" strike="noStrike" cap="none">
                <a:solidFill>
                  <a:schemeClr val="dk1"/>
                </a:solidFill>
                <a:latin typeface="Trebuchet MS"/>
                <a:ea typeface="Trebuchet MS"/>
                <a:cs typeface="Trebuchet MS"/>
                <a:sym typeface="Trebuchet MS"/>
              </a:rPr>
              <a:t>Re-used under the IWM Non Commercial Licence</a:t>
            </a:r>
          </a:p>
          <a:p>
            <a:pPr marL="0" marR="0" lvl="0" indent="0" algn="l" rtl="0">
              <a:lnSpc>
                <a:spcPct val="94000"/>
              </a:lnSpc>
              <a:spcBef>
                <a:spcPts val="1000"/>
              </a:spcBef>
              <a:buClr>
                <a:schemeClr val="dk1"/>
              </a:buClr>
              <a:buSzPct val="25000"/>
              <a:buFont typeface="Arial"/>
              <a:buNone/>
            </a:pPr>
            <a:endParaRPr sz="102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Shape 1221"/>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p>
        </p:txBody>
      </p:sp>
      <p:sp>
        <p:nvSpPr>
          <p:cNvPr id="1222" name="Shape 1222"/>
          <p:cNvSpPr txBox="1">
            <a:spLocks noGrp="1"/>
          </p:cNvSpPr>
          <p:nvPr>
            <p:ph type="body" idx="1"/>
          </p:nvPr>
        </p:nvSpPr>
        <p:spPr>
          <a:xfrm>
            <a:off x="228598" y="4776107"/>
            <a:ext cx="7086600" cy="1853291"/>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In Britain the government designated coal mining as a reserved occupation and even after conscription was introduced miners usually continued to work in the mines rather than be enlisted in the army. However, in some countries this was not always the case and there were labour shortages in the mining industry which were filled by women, boys and men too old to fight. Here we see Frenchwomen arriving for work at a coal mine in Gard in the Occitan region of southern France some time in 1917.</a:t>
            </a:r>
          </a:p>
        </p:txBody>
      </p:sp>
      <p:sp>
        <p:nvSpPr>
          <p:cNvPr id="1223" name="Shape 1223"/>
          <p:cNvSpPr txBox="1">
            <a:spLocks noGrp="1"/>
          </p:cNvSpPr>
          <p:nvPr>
            <p:ph type="body" idx="3"/>
          </p:nvPr>
        </p:nvSpPr>
        <p:spPr>
          <a:xfrm>
            <a:off x="7505700" y="4776107"/>
            <a:ext cx="1377042" cy="1853290"/>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National Geographic Vol 31 (1917)</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pic>
        <p:nvPicPr>
          <p:cNvPr id="1224" name="Shape 1224"/>
          <p:cNvPicPr preferRelativeResize="0">
            <a:picLocks noGrp="1"/>
          </p:cNvPicPr>
          <p:nvPr>
            <p:ph type="pic" idx="2"/>
          </p:nvPr>
        </p:nvPicPr>
        <p:blipFill rotWithShape="1">
          <a:blip r:embed="rId3">
            <a:alphaModFix/>
          </a:blip>
          <a:srcRect t="36" b="35"/>
          <a:stretch/>
        </p:blipFill>
        <p:spPr>
          <a:xfrm>
            <a:off x="228600" y="620712"/>
            <a:ext cx="8653462" cy="4156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Shape 1229"/>
          <p:cNvPicPr preferRelativeResize="0">
            <a:picLocks noGrp="1"/>
          </p:cNvPicPr>
          <p:nvPr>
            <p:ph type="pic" idx="2"/>
          </p:nvPr>
        </p:nvPicPr>
        <p:blipFill rotWithShape="1">
          <a:blip r:embed="rId3">
            <a:alphaModFix/>
          </a:blip>
          <a:srcRect l="2577" r="2577"/>
          <a:stretch/>
        </p:blipFill>
        <p:spPr>
          <a:xfrm>
            <a:off x="4261980" y="227917"/>
            <a:ext cx="4637088" cy="6408737"/>
          </a:xfrm>
          <a:prstGeom prst="rect">
            <a:avLst/>
          </a:prstGeom>
          <a:noFill/>
          <a:ln>
            <a:noFill/>
          </a:ln>
        </p:spPr>
      </p:pic>
      <p:sp>
        <p:nvSpPr>
          <p:cNvPr id="1230" name="Shape 1230"/>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p>
        </p:txBody>
      </p:sp>
      <p:sp>
        <p:nvSpPr>
          <p:cNvPr id="1231" name="Shape 1231"/>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Women were also employed to fill the labour shortages in the essential public services. Here we see two women in Glasgow, November 1918 working as a tram driver and conductor. After the war they and most other women working in industry and public services were expected to give up their jobs to the able-bodied men returning from the front. In fact, because so many men were not fit to return to their old jobs some of these women were able to continue working, particularly in public transport and other essential public services.</a:t>
            </a:r>
          </a:p>
        </p:txBody>
      </p:sp>
      <p:sp>
        <p:nvSpPr>
          <p:cNvPr id="1232" name="Shape 1232"/>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28390)</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Commerical Licence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pic>
        <p:nvPicPr>
          <p:cNvPr id="1237" name="Shape 1237"/>
          <p:cNvPicPr preferRelativeResize="0">
            <a:picLocks noGrp="1"/>
          </p:cNvPicPr>
          <p:nvPr>
            <p:ph type="pic" idx="2"/>
          </p:nvPr>
        </p:nvPicPr>
        <p:blipFill rotWithShape="1">
          <a:blip r:embed="rId3">
            <a:alphaModFix/>
          </a:blip>
          <a:srcRect t="2428" b="2428"/>
          <a:stretch/>
        </p:blipFill>
        <p:spPr>
          <a:xfrm>
            <a:off x="4261980" y="227917"/>
            <a:ext cx="4637088" cy="6408737"/>
          </a:xfrm>
          <a:prstGeom prst="rect">
            <a:avLst/>
          </a:prstGeom>
          <a:noFill/>
          <a:ln>
            <a:noFill/>
          </a:ln>
        </p:spPr>
      </p:pic>
      <p:sp>
        <p:nvSpPr>
          <p:cNvPr id="1238" name="Shape 1238"/>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Keeping Factories and public services running</a:t>
            </a:r>
          </a:p>
        </p:txBody>
      </p:sp>
      <p:sp>
        <p:nvSpPr>
          <p:cNvPr id="1239" name="Shape 1239"/>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The US magazine National Geographic, in its issue on the women of France, observed that Frenchwomen were also working in the public services so that men could be released for military service. </a:t>
            </a:r>
          </a:p>
          <a:p>
            <a:pPr marL="0" marR="0" lvl="0" indent="0" algn="l" rtl="0">
              <a:lnSpc>
                <a:spcPct val="104000"/>
              </a:lnSpc>
              <a:spcBef>
                <a:spcPts val="1000"/>
              </a:spcBef>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Their caption to this photograph read: “Among the many occupations which the women of France are pursuing, in order that men may be released for service in the army, are those connected with the street railway systems of Paris and other cities. Motorwomen, girl conductors, ticket sellers and ticket takers are now the rule rather than the exception. Here a young girl is seen wearing the uniform cap of a surface-car conductor. From her shoulder hangs the big leather bag in which she deposits the passengers’ sous and centimes.”</a:t>
            </a:r>
          </a:p>
        </p:txBody>
      </p:sp>
      <p:sp>
        <p:nvSpPr>
          <p:cNvPr id="1240" name="Shape 1240"/>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National Geographic Vol 31 (1917)</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body" idx="1"/>
          </p:nvPr>
        </p:nvSpPr>
        <p:spPr>
          <a:xfrm>
            <a:off x="2085975" y="5584369"/>
            <a:ext cx="6796769"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246" name="Shape 1246"/>
          <p:cNvPicPr preferRelativeResize="0">
            <a:picLocks noGrp="1"/>
          </p:cNvPicPr>
          <p:nvPr>
            <p:ph type="pic" idx="2"/>
          </p:nvPr>
        </p:nvPicPr>
        <p:blipFill rotWithShape="1">
          <a:blip r:embed="rId3">
            <a:alphaModFix/>
          </a:blip>
          <a:srcRect l="1278" r="1278"/>
          <a:stretch/>
        </p:blipFill>
        <p:spPr>
          <a:xfrm>
            <a:off x="2019300" y="228601"/>
            <a:ext cx="6862762" cy="5143499"/>
          </a:xfrm>
          <a:prstGeom prst="rect">
            <a:avLst/>
          </a:prstGeom>
          <a:noFill/>
          <a:ln>
            <a:noFill/>
          </a:ln>
        </p:spPr>
      </p:pic>
      <p:sp>
        <p:nvSpPr>
          <p:cNvPr id="1247" name="Shape 1247"/>
          <p:cNvSpPr txBox="1">
            <a:spLocks noGrp="1"/>
          </p:cNvSpPr>
          <p:nvPr>
            <p:ph type="title"/>
          </p:nvPr>
        </p:nvSpPr>
        <p:spPr>
          <a:xfrm>
            <a:off x="228600" y="228598"/>
            <a:ext cx="1524000" cy="319087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248" name="Shape 1248"/>
          <p:cNvSpPr txBox="1">
            <a:spLocks noGrp="1"/>
          </p:cNvSpPr>
          <p:nvPr>
            <p:ph type="body" idx="3"/>
          </p:nvPr>
        </p:nvSpPr>
        <p:spPr>
          <a:xfrm>
            <a:off x="228600" y="3705223"/>
            <a:ext cx="1524000" cy="29241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Shape 1253"/>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Living in an occupied country</a:t>
            </a:r>
            <a:br>
              <a:rPr lang="en-GB" sz="3240" b="0" i="0" u="none" strike="noStrike" cap="none">
                <a:solidFill>
                  <a:schemeClr val="lt1"/>
                </a:solidFill>
                <a:latin typeface="Trebuchet MS"/>
                <a:ea typeface="Trebuchet MS"/>
                <a:cs typeface="Trebuchet MS"/>
                <a:sym typeface="Trebuchet MS"/>
              </a:rPr>
            </a:br>
            <a:endParaRPr lang="en-GB" sz="3240" b="0" i="0" u="none" strike="noStrike" cap="none">
              <a:solidFill>
                <a:schemeClr val="lt1"/>
              </a:solidFill>
              <a:latin typeface="Trebuchet MS"/>
              <a:ea typeface="Trebuchet MS"/>
              <a:cs typeface="Trebuchet MS"/>
              <a:sym typeface="Trebuchet MS"/>
            </a:endParaRPr>
          </a:p>
        </p:txBody>
      </p:sp>
      <p:sp>
        <p:nvSpPr>
          <p:cNvPr id="1254" name="Shape 1254"/>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lt1"/>
              </a:buClr>
              <a:buSzPct val="25000"/>
              <a:buFont typeface="Arial"/>
              <a:buNone/>
            </a:pPr>
            <a:r>
              <a:rPr lang="en-GB" sz="1240" b="0" i="0" u="none" strike="noStrike" cap="none">
                <a:solidFill>
                  <a:schemeClr val="lt1"/>
                </a:solidFill>
                <a:latin typeface="Trebuchet MS"/>
                <a:ea typeface="Trebuchet MS"/>
                <a:cs typeface="Trebuchet MS"/>
                <a:sym typeface="Trebuchet MS"/>
              </a:rPr>
              <a:t>Military occupations in World War 1 have received less attention than the occupations in World War 2.  This is possibly because historical studies of the Western Front have tended to concentrate on the trenches and the home front, while historical studies of the Eastern Front have tended to focus on the battles, the moving front line and the spread of the conflict between Bolsheviks and anti-communists from Russia into other parts of eastern Europe. Nevertheless, the experiences of people in occupied territories in World War 1 are as important as studies of the home front in the countries that were not occupied.</a:t>
            </a:r>
          </a:p>
          <a:p>
            <a:pPr marL="0" marR="0" lvl="0" indent="0" algn="l" rtl="0">
              <a:lnSpc>
                <a:spcPct val="94000"/>
              </a:lnSpc>
              <a:spcBef>
                <a:spcPts val="1000"/>
              </a:spcBef>
              <a:spcAft>
                <a:spcPts val="0"/>
              </a:spcAft>
              <a:buClr>
                <a:schemeClr val="lt1"/>
              </a:buClr>
              <a:buSzPct val="25000"/>
              <a:buFont typeface="Arial"/>
              <a:buNone/>
            </a:pPr>
            <a:r>
              <a:rPr lang="en-GB" sz="1240" b="0" i="0" u="none" strike="noStrike" cap="none">
                <a:solidFill>
                  <a:schemeClr val="lt1"/>
                </a:solidFill>
                <a:latin typeface="Trebuchet MS"/>
                <a:ea typeface="Trebuchet MS"/>
                <a:cs typeface="Trebuchet MS"/>
                <a:sym typeface="Trebuchet MS"/>
              </a:rPr>
              <a:t> What is clear is that Germany and Russia were attempting to control very large territories where they were perceived as the enemy by many of the occupants. Nearly 95 per cent of Belgium was occupied by German forces with just a small area around Ypres remaining under Belgian control. The German army occupied a smaller part of France than it did in World War 2 but, as in Belgium, there were allegations of German atrocities against the civilian population. While some of the allegations have since proved to be the result of Allied propaganda there is also hard evidence of widespread rape, pillage, murder and executions of civilians without trial. In some parts of Eastern Europe, particularly in what is now Poland, Ukraine, and the Baltic states, the people experienced occupations by both the Russian and German armies. </a:t>
            </a:r>
          </a:p>
          <a:p>
            <a:pPr marL="0" marR="0" lvl="0" indent="0" algn="l" rtl="0">
              <a:lnSpc>
                <a:spcPct val="94000"/>
              </a:lnSpc>
              <a:spcBef>
                <a:spcPts val="1000"/>
              </a:spcBef>
              <a:buClr>
                <a:schemeClr val="lt1"/>
              </a:buClr>
              <a:buSzPct val="25000"/>
              <a:buFont typeface="Arial"/>
              <a:buNone/>
            </a:pPr>
            <a:r>
              <a:rPr lang="en-GB" sz="1240" b="0" i="0" u="none" strike="noStrike" cap="none">
                <a:solidFill>
                  <a:schemeClr val="lt1"/>
                </a:solidFill>
                <a:latin typeface="Trebuchet MS"/>
                <a:ea typeface="Trebuchet MS"/>
                <a:cs typeface="Trebuchet MS"/>
                <a:sym typeface="Trebuchet MS"/>
              </a:rPr>
              <a:t>In the occupied territories almost every aspect of daily life was regulated by the occupying authorities. For example, clocks were set to German time; travel was restricted; the content published by newspapers was controlled by the occupying authorities; people’s property could be requisitioned without payment; in some cases adults and adolescents would be rounded up and forced to work elsewhere in the occupied territories or even in Germany or Russia. Punishments could be harsh for those who ignored the rules and regulations imposed by the occupying power.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Shape 1259"/>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pic>
        <p:nvPicPr>
          <p:cNvPr id="1260" name="Shape 1260"/>
          <p:cNvPicPr preferRelativeResize="0">
            <a:picLocks noGrp="1"/>
          </p:cNvPicPr>
          <p:nvPr>
            <p:ph type="pic" idx="2"/>
          </p:nvPr>
        </p:nvPicPr>
        <p:blipFill rotWithShape="1">
          <a:blip r:embed="rId3">
            <a:alphaModFix/>
          </a:blip>
          <a:srcRect l="4906" r="4905"/>
          <a:stretch/>
        </p:blipFill>
        <p:spPr>
          <a:xfrm>
            <a:off x="2971800" y="228600"/>
            <a:ext cx="5910262" cy="5356225"/>
          </a:xfrm>
          <a:prstGeom prst="rect">
            <a:avLst/>
          </a:prstGeom>
          <a:noFill/>
          <a:ln>
            <a:noFill/>
          </a:ln>
        </p:spPr>
      </p:pic>
      <p:sp>
        <p:nvSpPr>
          <p:cNvPr id="1261" name="Shape 1261"/>
          <p:cNvSpPr txBox="1">
            <a:spLocks noGrp="1"/>
          </p:cNvSpPr>
          <p:nvPr>
            <p:ph type="title"/>
          </p:nvPr>
        </p:nvSpPr>
        <p:spPr>
          <a:xfrm>
            <a:off x="228600" y="228600"/>
            <a:ext cx="2743199" cy="24003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262" name="Shape 1262"/>
          <p:cNvSpPr txBox="1">
            <a:spLocks noGrp="1"/>
          </p:cNvSpPr>
          <p:nvPr>
            <p:ph type="body" idx="3"/>
          </p:nvPr>
        </p:nvSpPr>
        <p:spPr>
          <a:xfrm>
            <a:off x="228600" y="2628900"/>
            <a:ext cx="2547257" cy="400050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Russian forces entering the city of Lviv on 3 September 1914. Before this Lviv (now in Ukraine) had been the capital of Galicia within the Habsburg Monarchy since 1772, then known by its German name of Lemberg. The Hungarian historian Pál Kelemen, who served as a cavalry officer during World War 1, was present in Lemberg as the Russians were about to enter the city and described the evacuation of the city by the Austro-Hungarian army and much of the population as chaotic.  </a:t>
            </a:r>
          </a:p>
          <a:p>
            <a:pPr marL="0" marR="0" lvl="0" indent="0" algn="l" rtl="0">
              <a:lnSpc>
                <a:spcPct val="94000"/>
              </a:lnSpc>
              <a:spcBef>
                <a:spcPts val="1000"/>
              </a:spcBef>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The city was re-taken by Austrian forces in June 1915.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Shape 1267"/>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268" name="Shape 1268"/>
          <p:cNvSpPr txBox="1">
            <a:spLocks noGrp="1"/>
          </p:cNvSpPr>
          <p:nvPr>
            <p:ph type="body" idx="1"/>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This photograph shows Lviv (Lemberg) being re-occupied by Austrian cavalry and infantry in June 1915.</a:t>
            </a:r>
          </a:p>
          <a:p>
            <a:pPr marL="0" marR="0" lvl="0" indent="0" algn="l" rtl="0">
              <a:lnSpc>
                <a:spcPct val="94000"/>
              </a:lnSpc>
              <a:spcBef>
                <a:spcPts val="1000"/>
              </a:spcBef>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It would appear that their arrival after 20 months of occupation by the Imperial Russian Army was popular with the Lviv populace. After the collapse of the Austro-Hungarian Empire at the end of the war the city and the region was engulfed by more conflict, this time between Poles and Ukrainians, both claiming Lviv for their new post-war independent states. The city was confirmed as Polish under the Treaty of Warsaw in April 1920 and in August it was attacked by the Red Army but the attack was repulsed.  Polish sovereignty was internationally recognised in 1923.</a:t>
            </a:r>
          </a:p>
        </p:txBody>
      </p:sp>
      <p:sp>
        <p:nvSpPr>
          <p:cNvPr id="1269" name="Shape 1269"/>
          <p:cNvSpPr txBox="1">
            <a:spLocks noGrp="1"/>
          </p:cNvSpPr>
          <p:nvPr>
            <p:ph type="body" idx="2"/>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German Federal Archives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Attribution: Bundesarchiv, Bild 146-2006-0158 / CC-BY-SA 3.0</a:t>
            </a:r>
          </a:p>
        </p:txBody>
      </p:sp>
      <p:pic>
        <p:nvPicPr>
          <p:cNvPr id="1270" name="Shape 1270"/>
          <p:cNvPicPr preferRelativeResize="0">
            <a:picLocks noGrp="1"/>
          </p:cNvPicPr>
          <p:nvPr>
            <p:ph type="pic" idx="3"/>
          </p:nvPr>
        </p:nvPicPr>
        <p:blipFill rotWithShape="1">
          <a:blip r:embed="rId3">
            <a:alphaModFix/>
          </a:blip>
          <a:srcRect l="9" r="8"/>
          <a:stretch/>
        </p:blipFill>
        <p:spPr>
          <a:xfrm>
            <a:off x="2971800" y="228600"/>
            <a:ext cx="5910262" cy="5356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Muzeum Historyczne w Sanoku</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(EU) </a:t>
            </a:r>
          </a:p>
        </p:txBody>
      </p:sp>
      <p:pic>
        <p:nvPicPr>
          <p:cNvPr id="1276" name="Shape 1276"/>
          <p:cNvPicPr preferRelativeResize="0">
            <a:picLocks noGrp="1"/>
          </p:cNvPicPr>
          <p:nvPr>
            <p:ph type="pic" idx="2"/>
          </p:nvPr>
        </p:nvPicPr>
        <p:blipFill rotWithShape="1">
          <a:blip r:embed="rId3">
            <a:alphaModFix/>
          </a:blip>
          <a:srcRect l="6697" r="6696"/>
          <a:stretch/>
        </p:blipFill>
        <p:spPr>
          <a:xfrm>
            <a:off x="2971800" y="228600"/>
            <a:ext cx="5910262" cy="5356225"/>
          </a:xfrm>
          <a:prstGeom prst="rect">
            <a:avLst/>
          </a:prstGeom>
          <a:noFill/>
          <a:ln>
            <a:noFill/>
          </a:ln>
        </p:spPr>
      </p:pic>
      <p:sp>
        <p:nvSpPr>
          <p:cNvPr id="1277" name="Shape 1277"/>
          <p:cNvSpPr txBox="1">
            <a:spLocks noGrp="1"/>
          </p:cNvSpPr>
          <p:nvPr>
            <p:ph type="title"/>
          </p:nvPr>
        </p:nvSpPr>
        <p:spPr>
          <a:xfrm>
            <a:off x="228600" y="228600"/>
            <a:ext cx="2743199" cy="168184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278" name="Shape 1278"/>
          <p:cNvSpPr txBox="1">
            <a:spLocks noGrp="1"/>
          </p:cNvSpPr>
          <p:nvPr>
            <p:ph type="body" idx="3"/>
          </p:nvPr>
        </p:nvSpPr>
        <p:spPr>
          <a:xfrm>
            <a:off x="228600" y="1910442"/>
            <a:ext cx="2547257" cy="471895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Sanok (in south eastern Poland) came under the Habsburg Monarchy after Poland was partitioned in 1772. The town was occupied by the Russian Imperial Army from May to July 1915 when it was re-taken by Austrian forces. </a:t>
            </a:r>
          </a:p>
          <a:p>
            <a:pPr marL="0" marR="0" lvl="0" indent="0" algn="l" rtl="0">
              <a:lnSpc>
                <a:spcPct val="114000"/>
              </a:lnSpc>
              <a:spcBef>
                <a:spcPts val="100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From 1919 to 1939 it was part of the Second Polish Republic, although at that time Sanok itself was one of  the centres of the Ukrainian independence movement in former Galicia.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Shape 1283"/>
          <p:cNvSpPr txBox="1">
            <a:spLocks noGrp="1"/>
          </p:cNvSpPr>
          <p:nvPr>
            <p:ph type="body" idx="1"/>
          </p:nvPr>
        </p:nvSpPr>
        <p:spPr>
          <a:xfrm>
            <a:off x="2085975" y="5584369"/>
            <a:ext cx="6796769"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German cavalry parading through Warsaw on 13 July 1915. The Polish city of Warsaw had been under Russian control since 1815. But in 1914-1915 the armies of the Central Powers had driven the Russian Imperial Army out of Poland and Galicia. It would appear from this photograph that in July 1915 the German army was welcomed by the populace, certainly by the young.</a:t>
            </a:r>
          </a:p>
        </p:txBody>
      </p:sp>
      <p:pic>
        <p:nvPicPr>
          <p:cNvPr id="1284" name="Shape 1284"/>
          <p:cNvPicPr preferRelativeResize="0">
            <a:picLocks noGrp="1"/>
          </p:cNvPicPr>
          <p:nvPr>
            <p:ph type="pic" idx="2"/>
          </p:nvPr>
        </p:nvPicPr>
        <p:blipFill rotWithShape="1">
          <a:blip r:embed="rId3">
            <a:alphaModFix/>
          </a:blip>
          <a:srcRect t="295" b="296"/>
          <a:stretch/>
        </p:blipFill>
        <p:spPr>
          <a:xfrm>
            <a:off x="2019300" y="228601"/>
            <a:ext cx="6862762" cy="5143499"/>
          </a:xfrm>
          <a:prstGeom prst="rect">
            <a:avLst/>
          </a:prstGeom>
          <a:noFill/>
          <a:ln>
            <a:noFill/>
          </a:ln>
        </p:spPr>
      </p:pic>
      <p:sp>
        <p:nvSpPr>
          <p:cNvPr id="1285" name="Shape 1285"/>
          <p:cNvSpPr txBox="1">
            <a:spLocks noGrp="1"/>
          </p:cNvSpPr>
          <p:nvPr>
            <p:ph type="title"/>
          </p:nvPr>
        </p:nvSpPr>
        <p:spPr>
          <a:xfrm>
            <a:off x="228600" y="228598"/>
            <a:ext cx="1524000" cy="319087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286" name="Shape 1286"/>
          <p:cNvSpPr txBox="1">
            <a:spLocks noGrp="1"/>
          </p:cNvSpPr>
          <p:nvPr>
            <p:ph type="body" idx="3"/>
          </p:nvPr>
        </p:nvSpPr>
        <p:spPr>
          <a:xfrm>
            <a:off x="228600" y="3705223"/>
            <a:ext cx="1524000" cy="29241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400" b="0" i="0" u="none" strike="noStrike" cap="none">
                <a:solidFill>
                  <a:schemeClr val="dk1"/>
                </a:solidFill>
                <a:latin typeface="Trebuchet MS"/>
                <a:ea typeface="Trebuchet MS"/>
                <a:cs typeface="Trebuchet MS"/>
                <a:sym typeface="Trebuchet MS"/>
              </a:rPr>
              <a:t>Source: German Federal Archives</a:t>
            </a:r>
            <a:br>
              <a:rPr lang="en-GB" sz="1400" b="0" i="0" u="none" strike="noStrike" cap="none">
                <a:solidFill>
                  <a:schemeClr val="dk1"/>
                </a:solidFill>
                <a:latin typeface="Trebuchet MS"/>
                <a:ea typeface="Trebuchet MS"/>
                <a:cs typeface="Trebuchet MS"/>
                <a:sym typeface="Trebuchet MS"/>
              </a:rPr>
            </a:br>
            <a:r>
              <a:rPr lang="en-GB" sz="1400" b="0" i="0" u="none" strike="noStrike" cap="none">
                <a:solidFill>
                  <a:schemeClr val="dk1"/>
                </a:solidFill>
                <a:latin typeface="Trebuchet MS"/>
                <a:ea typeface="Trebuchet MS"/>
                <a:cs typeface="Trebuchet MS"/>
                <a:sym typeface="Trebuchet MS"/>
              </a:rPr>
              <a:t>Public Domain (Germany &amp; USA)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Shape 1291"/>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pic>
        <p:nvPicPr>
          <p:cNvPr id="1292" name="Shape 1292"/>
          <p:cNvPicPr preferRelativeResize="0">
            <a:picLocks noGrp="1"/>
          </p:cNvPicPr>
          <p:nvPr>
            <p:ph type="pic" idx="2"/>
          </p:nvPr>
        </p:nvPicPr>
        <p:blipFill rotWithShape="1">
          <a:blip r:embed="rId3">
            <a:alphaModFix/>
          </a:blip>
          <a:srcRect t="2459" b="2459"/>
          <a:stretch/>
        </p:blipFill>
        <p:spPr>
          <a:xfrm>
            <a:off x="228600" y="228598"/>
            <a:ext cx="5910262" cy="4143374"/>
          </a:xfrm>
          <a:prstGeom prst="rect">
            <a:avLst/>
          </a:prstGeom>
          <a:noFill/>
          <a:ln>
            <a:noFill/>
          </a:ln>
        </p:spPr>
      </p:pic>
      <p:sp>
        <p:nvSpPr>
          <p:cNvPr id="1293" name="Shape 1293"/>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postcard showing German troops of the 8th Army parading in Riga, capital of Latvia, on 1 September 1917 after the Russian 12th Army and Latvian infantry units had withdrawn from the city.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294" name="Shape 1294"/>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Shape 942"/>
          <p:cNvPicPr preferRelativeResize="0">
            <a:picLocks noGrp="1"/>
          </p:cNvPicPr>
          <p:nvPr>
            <p:ph type="body" idx="1"/>
          </p:nvPr>
        </p:nvPicPr>
        <p:blipFill rotWithShape="1">
          <a:blip r:embed="rId3">
            <a:alphaModFix/>
          </a:blip>
          <a:srcRect/>
          <a:stretch/>
        </p:blipFill>
        <p:spPr>
          <a:xfrm>
            <a:off x="422004" y="300626"/>
            <a:ext cx="5523455" cy="3999323"/>
          </a:xfrm>
          <a:prstGeom prst="rect">
            <a:avLst/>
          </a:prstGeom>
          <a:noFill/>
          <a:ln>
            <a:noFill/>
          </a:ln>
        </p:spPr>
      </p:pic>
      <p:sp>
        <p:nvSpPr>
          <p:cNvPr id="943" name="Shape 943"/>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44" name="Shape 944"/>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long queue for bread somewhere in Germany in 1914</a:t>
            </a:r>
          </a:p>
        </p:txBody>
      </p:sp>
      <p:sp>
        <p:nvSpPr>
          <p:cNvPr id="945" name="Shape 945"/>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German Federal Archive </a:t>
            </a:r>
          </a:p>
          <a:p>
            <a:pPr marL="0" marR="0" lvl="0" indent="0" algn="l"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Attribution Bundesarchiv, Bild 183-R00012 </a:t>
            </a:r>
          </a:p>
          <a:p>
            <a:pPr marL="0" marR="0" lvl="0" indent="0" algn="l"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CC BY-SA 3.0 de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Shape 1299"/>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300" name="Shape 1300"/>
          <p:cNvPicPr preferRelativeResize="0">
            <a:picLocks noGrp="1"/>
          </p:cNvPicPr>
          <p:nvPr>
            <p:ph type="pic" idx="2"/>
          </p:nvPr>
        </p:nvPicPr>
        <p:blipFill rotWithShape="1">
          <a:blip r:embed="rId3">
            <a:alphaModFix/>
          </a:blip>
          <a:srcRect t="1727" b="1727"/>
          <a:stretch/>
        </p:blipFill>
        <p:spPr>
          <a:xfrm>
            <a:off x="228600" y="228598"/>
            <a:ext cx="5910262" cy="4143374"/>
          </a:xfrm>
          <a:prstGeom prst="rect">
            <a:avLst/>
          </a:prstGeom>
          <a:noFill/>
          <a:ln>
            <a:noFill/>
          </a:ln>
        </p:spPr>
      </p:pic>
      <p:sp>
        <p:nvSpPr>
          <p:cNvPr id="1301" name="Shape 1301"/>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Kiev (in Ukraine) was part of the Russian Empire from 1668 until 1917. However, in November 1917, coinciding with the revolution in Russia,  there was a successful uprising in Kiev and the Russian army lost control of the city. The Ukrainian People’s Republic was declared. On 1 March 1918, two days before the signing of the Treaty of Brest-Litovsk, these German troops entered Kiev. On 29 April they were ordered by Berlin to  support a coup against the Central Committee of the Ukrainian People’s Republic which was led by General Skoropadsky (formerly of the Russian Imperial Army). He established the Hetmanate – a conservative anti-Bolshevik regime.</a:t>
            </a:r>
          </a:p>
        </p:txBody>
      </p:sp>
      <p:sp>
        <p:nvSpPr>
          <p:cNvPr id="1302" name="Shape 1302"/>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 </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(Ukraine and USA)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pic>
        <p:nvPicPr>
          <p:cNvPr id="1308" name="Shape 1308"/>
          <p:cNvPicPr preferRelativeResize="0">
            <a:picLocks noGrp="1"/>
          </p:cNvPicPr>
          <p:nvPr>
            <p:ph type="pic" idx="2"/>
          </p:nvPr>
        </p:nvPicPr>
        <p:blipFill rotWithShape="1">
          <a:blip r:embed="rId3">
            <a:alphaModFix/>
          </a:blip>
          <a:srcRect t="2647" b="2646"/>
          <a:stretch/>
        </p:blipFill>
        <p:spPr>
          <a:xfrm>
            <a:off x="228600" y="228598"/>
            <a:ext cx="5910262" cy="4143374"/>
          </a:xfrm>
          <a:prstGeom prst="rect">
            <a:avLst/>
          </a:prstGeom>
          <a:noFill/>
          <a:ln>
            <a:noFill/>
          </a:ln>
        </p:spPr>
      </p:pic>
      <p:sp>
        <p:nvSpPr>
          <p:cNvPr id="1309" name="Shape 1309"/>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British infantrymen, led by four Scottish bagpipers, parade through Cologne in Germany in April 1919 during the British occupation of the city. French troops continued to occupy the Rhineland until 1930.</a:t>
            </a:r>
          </a:p>
        </p:txBody>
      </p:sp>
      <p:sp>
        <p:nvSpPr>
          <p:cNvPr id="1310" name="Shape 1310"/>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University of Oxford via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6353175" y="228600"/>
            <a:ext cx="2529568"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pic>
        <p:nvPicPr>
          <p:cNvPr id="1316" name="Shape 1316"/>
          <p:cNvPicPr preferRelativeResize="0">
            <a:picLocks noGrp="1"/>
          </p:cNvPicPr>
          <p:nvPr>
            <p:ph type="pic" idx="2"/>
          </p:nvPr>
        </p:nvPicPr>
        <p:blipFill rotWithShape="1">
          <a:blip r:embed="rId3">
            <a:alphaModFix/>
          </a:blip>
          <a:srcRect t="6461" b="6462"/>
          <a:stretch/>
        </p:blipFill>
        <p:spPr>
          <a:xfrm>
            <a:off x="228600" y="228598"/>
            <a:ext cx="5910262" cy="4143374"/>
          </a:xfrm>
          <a:prstGeom prst="rect">
            <a:avLst/>
          </a:prstGeom>
          <a:noFill/>
          <a:ln>
            <a:noFill/>
          </a:ln>
        </p:spPr>
      </p:pic>
      <p:sp>
        <p:nvSpPr>
          <p:cNvPr id="1317" name="Shape 1317"/>
          <p:cNvSpPr txBox="1">
            <a:spLocks noGrp="1"/>
          </p:cNvSpPr>
          <p:nvPr>
            <p:ph type="body" idx="1"/>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Identity Card for Matthias Greis, who worked as a signalman at the Cologne Railway Station. The card was issued by the British occupying authority in 1919.</a:t>
            </a:r>
          </a:p>
        </p:txBody>
      </p:sp>
      <p:sp>
        <p:nvSpPr>
          <p:cNvPr id="1318" name="Shape 1318"/>
          <p:cNvSpPr txBox="1">
            <a:spLocks noGrp="1"/>
          </p:cNvSpPr>
          <p:nvPr>
            <p:ph type="body" idx="3"/>
          </p:nvPr>
        </p:nvSpPr>
        <p:spPr>
          <a:xfrm>
            <a:off x="6353175" y="1962150"/>
            <a:ext cx="2529568" cy="240982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Shape 1323"/>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via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
        <p:nvSpPr>
          <p:cNvPr id="1324" name="Shape 1324"/>
          <p:cNvSpPr txBox="1">
            <a:spLocks noGrp="1"/>
          </p:cNvSpPr>
          <p:nvPr>
            <p:ph type="title"/>
          </p:nvPr>
        </p:nvSpPr>
        <p:spPr>
          <a:xfrm>
            <a:off x="228600" y="228600"/>
            <a:ext cx="2743199" cy="168184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325" name="Shape 1325"/>
          <p:cNvSpPr txBox="1">
            <a:spLocks noGrp="1"/>
          </p:cNvSpPr>
          <p:nvPr>
            <p:ph type="body" idx="3"/>
          </p:nvPr>
        </p:nvSpPr>
        <p:spPr>
          <a:xfrm>
            <a:off x="228600" y="1910442"/>
            <a:ext cx="2547257" cy="4718956"/>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From September 1914 to May 1915 the city of Stryj in Poland (now Western Ukraine) was occupied by Imperial Russian troops. This public notice, issued on 10 September 1914, is a decree by the Russian Military Command of Stryj telling the population of the city to carry on their daily activities and responsibilities as normal. However, there will be a curfew beginning at 22.00 hours every night; any public assembly is banned; it specifies the times when shops and restaurants are to be open and the exchange rate for Russian currency;  and the people are informed that selling alcohol to Russian soldiers is banned and will be punished.</a:t>
            </a:r>
          </a:p>
        </p:txBody>
      </p:sp>
      <p:pic>
        <p:nvPicPr>
          <p:cNvPr id="1326" name="Shape 1326"/>
          <p:cNvPicPr preferRelativeResize="0">
            <a:picLocks noGrp="1"/>
          </p:cNvPicPr>
          <p:nvPr>
            <p:ph type="pic" idx="2"/>
          </p:nvPr>
        </p:nvPicPr>
        <p:blipFill rotWithShape="1">
          <a:blip r:embed="rId3">
            <a:alphaModFix/>
          </a:blip>
          <a:srcRect t="1830" b="1830"/>
          <a:stretch/>
        </p:blipFill>
        <p:spPr>
          <a:xfrm>
            <a:off x="2971800" y="228600"/>
            <a:ext cx="5910262" cy="5356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Shape 1331"/>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332" name="Shape 1332"/>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1914 Nowy Sącz (Neu Sandez in German) was in that part of Poland annexed by the Habsburg Empire in 1722. At the beginning of the war it was occupied by the Russian army, but they were driven out by the forces of the Central Powers in December 1914. This telegram, dated 17 December 1914 and printed as a public notice, was sent by Archduke Friedrich, Field Marshal and Supreme Commander of the Imperial Austro-Hungarian Army, to the people of Neu Sandez (Nowy Sącz) thanking them for their loyalty to the Imperial throne during the Russian occupation.</a:t>
            </a:r>
          </a:p>
        </p:txBody>
      </p:sp>
      <p:sp>
        <p:nvSpPr>
          <p:cNvPr id="1333" name="Shape 1333"/>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via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334" name="Shape 1334"/>
          <p:cNvPicPr preferRelativeResize="0">
            <a:picLocks noGrp="1"/>
          </p:cNvPicPr>
          <p:nvPr>
            <p:ph type="pic" idx="3"/>
          </p:nvPr>
        </p:nvPicPr>
        <p:blipFill rotWithShape="1">
          <a:blip r:embed="rId3">
            <a:alphaModFix/>
          </a:blip>
          <a:srcRect l="5390" r="5390"/>
          <a:stretch/>
        </p:blipFill>
        <p:spPr>
          <a:xfrm>
            <a:off x="4858430" y="228600"/>
            <a:ext cx="4024313" cy="5356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Shape 1339"/>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340" name="Shape 1340"/>
          <p:cNvSpPr txBox="1">
            <a:spLocks noGrp="1"/>
          </p:cNvSpPr>
          <p:nvPr>
            <p:ph type="body" idx="1"/>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Here we see French schoolchildren in the province of Champagne in the north east of France being taught by a German school teacher during the time when the province was under German occupation. It is winter, the stove is unlit and the children are wearing coats and scarves. It is also interesting to note that the teacher is wearing a German military uniform. These ‘teachers’ were often non-commissioned officers in the army.</a:t>
            </a:r>
          </a:p>
        </p:txBody>
      </p:sp>
      <p:sp>
        <p:nvSpPr>
          <p:cNvPr id="1341" name="Shape 1341"/>
          <p:cNvSpPr txBox="1">
            <a:spLocks noGrp="1"/>
          </p:cNvSpPr>
          <p:nvPr>
            <p:ph type="body" idx="2"/>
          </p:nvPr>
        </p:nvSpPr>
        <p:spPr>
          <a:xfrm>
            <a:off x="552450" y="1297667"/>
            <a:ext cx="3215364" cy="174080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70772)</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Commerical Licence</a:t>
            </a:r>
          </a:p>
        </p:txBody>
      </p:sp>
      <p:pic>
        <p:nvPicPr>
          <p:cNvPr id="1342" name="Shape 1342"/>
          <p:cNvPicPr preferRelativeResize="0">
            <a:picLocks noGrp="1"/>
          </p:cNvPicPr>
          <p:nvPr>
            <p:ph type="pic" idx="3"/>
          </p:nvPr>
        </p:nvPicPr>
        <p:blipFill rotWithShape="1">
          <a:blip r:embed="rId3">
            <a:alphaModFix/>
          </a:blip>
          <a:srcRect t="10474" b="10474"/>
          <a:stretch/>
        </p:blipFill>
        <p:spPr>
          <a:xfrm>
            <a:off x="3962400" y="238125"/>
            <a:ext cx="4919663" cy="28003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p:nvPr>
        </p:nvSpPr>
        <p:spPr>
          <a:xfrm>
            <a:off x="228597" y="238125"/>
            <a:ext cx="3539216" cy="105954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Source: Project Gutenberg via Wikimedia Commons</a:t>
            </a:r>
            <a:br>
              <a:rPr lang="en-GB" sz="1800" b="1" i="0" u="none" strike="noStrike" cap="none">
                <a:solidFill>
                  <a:schemeClr val="dk1"/>
                </a:solidFill>
                <a:latin typeface="Trebuchet MS"/>
                <a:ea typeface="Trebuchet MS"/>
                <a:cs typeface="Trebuchet MS"/>
                <a:sym typeface="Trebuchet MS"/>
              </a:rPr>
            </a:br>
            <a:r>
              <a:rPr lang="en-GB" sz="1800" b="1" i="0" u="none" strike="noStrike" cap="none">
                <a:solidFill>
                  <a:schemeClr val="dk1"/>
                </a:solidFill>
                <a:latin typeface="Trebuchet MS"/>
                <a:ea typeface="Trebuchet MS"/>
                <a:cs typeface="Trebuchet MS"/>
                <a:sym typeface="Trebuchet MS"/>
              </a:rPr>
              <a:t>Public Domain (USA)</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348" name="Shape 1348"/>
          <p:cNvSpPr txBox="1">
            <a:spLocks noGrp="1"/>
          </p:cNvSpPr>
          <p:nvPr>
            <p:ph type="body" idx="1"/>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worst single massacre perpetrated by German forces against Belgian civilians took place in the city of Dinant on 23 August 1914. 674 people were killed, representing 10 per cent of the city’s population. The massacre of 248 civilians in the town of Louvain (Leuven) also shocked people in neutral countries as well as the public in Belgium, France and Britain. But it was the burning of the ancient library of Louvain University which led to accusations that the German invaders were behaving like barbarians.  </a:t>
            </a:r>
          </a:p>
        </p:txBody>
      </p:sp>
      <p:sp>
        <p:nvSpPr>
          <p:cNvPr id="1349" name="Shape 1349"/>
          <p:cNvSpPr txBox="1">
            <a:spLocks noGrp="1"/>
          </p:cNvSpPr>
          <p:nvPr>
            <p:ph type="body" idx="2"/>
          </p:nvPr>
        </p:nvSpPr>
        <p:spPr>
          <a:xfrm>
            <a:off x="552450" y="1297667"/>
            <a:ext cx="3215364" cy="174080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The remains of part of the library and the 14th century Great Hall of Louvain University, destroyed on 25 August 1914. Around 300 000 books and over 1000 ancient manuscripts were destroyed, some of which dated back to the 12th century.</a:t>
            </a:r>
          </a:p>
        </p:txBody>
      </p:sp>
      <p:pic>
        <p:nvPicPr>
          <p:cNvPr id="1350" name="Shape 1350"/>
          <p:cNvPicPr preferRelativeResize="0">
            <a:picLocks noGrp="1"/>
          </p:cNvPicPr>
          <p:nvPr>
            <p:ph type="pic" idx="3"/>
          </p:nvPr>
        </p:nvPicPr>
        <p:blipFill rotWithShape="1">
          <a:blip r:embed="rId3">
            <a:alphaModFix/>
          </a:blip>
          <a:srcRect t="1714" b="1715"/>
          <a:stretch/>
        </p:blipFill>
        <p:spPr>
          <a:xfrm>
            <a:off x="3962400" y="238125"/>
            <a:ext cx="4919663" cy="28003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sp>
        <p:nvSpPr>
          <p:cNvPr id="1356" name="Shape 1356"/>
          <p:cNvSpPr txBox="1">
            <a:spLocks noGrp="1"/>
          </p:cNvSpPr>
          <p:nvPr>
            <p:ph type="body" idx="1"/>
          </p:nvPr>
        </p:nvSpPr>
        <p:spPr>
          <a:xfrm>
            <a:off x="3948791" y="238125"/>
            <a:ext cx="4933952" cy="2790825"/>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330" b="0" i="0" u="none" strike="noStrike" cap="none">
                <a:solidFill>
                  <a:schemeClr val="dk1"/>
                </a:solidFill>
                <a:latin typeface="Trebuchet MS"/>
                <a:ea typeface="Trebuchet MS"/>
                <a:cs typeface="Trebuchet MS"/>
                <a:sym typeface="Trebuchet MS"/>
              </a:rPr>
              <a:t>The executions of Belgian civilians after Germany violated Belgium’s neutrality in 1914 were justified by the German authorities as “legitimate reprisals” against civilian snipers or “francs-tireurs”. The Entente powers, however, labelled these actions as “atrocities”.  There were indeed some accurate reports from Belgium and northern France but the press also circulated invented stories about raped nuns, bayoneted babies and civilians’ hands and breasts cut off which fuelled public outrage. After the war many of these stories were discredited – inventions of the Entente war machine and mass media. Nevertheless 6500 civilians were killed by German troops during the invasion and occupation and as Professor Schaepdrijver observes, massacres did occur and particularly where the invading German army suffered setbacks.</a:t>
            </a:r>
          </a:p>
          <a:p>
            <a:pPr marL="228600" marR="0" lvl="0" indent="-228600" algn="l" rtl="0">
              <a:lnSpc>
                <a:spcPct val="94000"/>
              </a:lnSpc>
              <a:spcBef>
                <a:spcPts val="1000"/>
              </a:spcBef>
              <a:buClr>
                <a:schemeClr val="dk1"/>
              </a:buClr>
              <a:buSzPct val="102307"/>
              <a:buFont typeface="Arial"/>
              <a:buNone/>
            </a:pPr>
            <a:endParaRPr sz="1330" b="0" i="0" u="none" strike="noStrike" cap="none">
              <a:solidFill>
                <a:schemeClr val="dk1"/>
              </a:solidFill>
              <a:latin typeface="Trebuchet MS"/>
              <a:ea typeface="Trebuchet MS"/>
              <a:cs typeface="Trebuchet MS"/>
              <a:sym typeface="Trebuchet MS"/>
            </a:endParaRPr>
          </a:p>
        </p:txBody>
      </p:sp>
      <p:sp>
        <p:nvSpPr>
          <p:cNvPr id="1357" name="Shape 1357"/>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Germany invaded neutral Belgium on 4 August 1914. From the next day, civilians were executed en masse, as the invasion force advanced on its first obstacle, the ring of forts around Liège. To retaliate for the shelling from these forts, the German troops rounded up inhabitants of surrounding villages. Victims were selected and shot, those still alive being killed off with bayonets. By 8 August, nearly 850 civilians were dead. By then, several of the dynamics of this particular type of violence had fully emerged. First, the massacres occurred where the invading army suffered setbacks; the German military did not consider Belgium’s military defence to be legitimate. Second, the victims were accused, incorrectly, of being franc-tireurs (civilian snipers). Most of the German rank and file genuinely believed that the locals were attacking them; this sniper delusion was sometimes countered by the commanding officers, sometimes not. Third, there were women, children and old men among the victims but the vast majority were men of military age. These were more likely to be suspected of sniping; moreover, the invading troops resented them for still enjoying the civilian life that they themselves had so recently been torn from. Fourth, and last, the massacres went together with rituals designed to show civilians how helpless they were. People were made to cheer the troops; local dignitaries (mayors, priests) were publicly mistreated, in some cases killed.</a:t>
            </a:r>
          </a:p>
          <a:p>
            <a:pPr marL="0" marR="0" lvl="0" indent="0" algn="l" rtl="0">
              <a:lnSpc>
                <a:spcPct val="94000"/>
              </a:lnSpc>
              <a:spcBef>
                <a:spcPts val="1000"/>
              </a:spcBef>
              <a:spcAft>
                <a:spcPts val="0"/>
              </a:spcAft>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Professor Sophie de Schaepdrijver, ‘What were the German atrocities? </a:t>
            </a:r>
          </a:p>
          <a:p>
            <a:pPr marL="0" marR="0" lvl="0" indent="0" algn="l" rtl="0">
              <a:lnSpc>
                <a:spcPct val="94000"/>
              </a:lnSpc>
              <a:spcBef>
                <a:spcPts val="1000"/>
              </a:spcBef>
              <a:buClr>
                <a:schemeClr val="dk1"/>
              </a:buClr>
              <a:buSzPct val="25000"/>
              <a:buFont typeface="Arial"/>
              <a:buNone/>
            </a:pPr>
            <a:r>
              <a:rPr lang="en-GB" sz="1240" b="0" i="0" u="none" strike="noStrike" cap="none">
                <a:solidFill>
                  <a:schemeClr val="dk1"/>
                </a:solidFill>
                <a:latin typeface="Trebuchet MS"/>
                <a:ea typeface="Trebuchet MS"/>
                <a:cs typeface="Trebuchet MS"/>
                <a:sym typeface="Trebuchet MS"/>
              </a:rPr>
              <a:t>http://www.bl.uk/world-war-one/articles/civilian-atrocities-german-1914</a:t>
            </a:r>
          </a:p>
        </p:txBody>
      </p:sp>
      <p:sp>
        <p:nvSpPr>
          <p:cNvPr id="1358" name="Shape 1358"/>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Shape 1363"/>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p>
        </p:txBody>
      </p:sp>
      <p:pic>
        <p:nvPicPr>
          <p:cNvPr id="1364" name="Shape 1364"/>
          <p:cNvPicPr preferRelativeResize="0">
            <a:picLocks noGrp="1"/>
          </p:cNvPicPr>
          <p:nvPr>
            <p:ph type="body" idx="1"/>
          </p:nvPr>
        </p:nvPicPr>
        <p:blipFill rotWithShape="1">
          <a:blip r:embed="rId3">
            <a:alphaModFix/>
          </a:blip>
          <a:srcRect/>
          <a:stretch/>
        </p:blipFill>
        <p:spPr>
          <a:xfrm>
            <a:off x="4430035" y="238125"/>
            <a:ext cx="3970106" cy="2790825"/>
          </a:xfrm>
          <a:prstGeom prst="rect">
            <a:avLst/>
          </a:prstGeom>
          <a:noFill/>
          <a:ln>
            <a:noFill/>
          </a:ln>
        </p:spPr>
      </p:pic>
      <p:sp>
        <p:nvSpPr>
          <p:cNvPr id="1365" name="Shape 1365"/>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Imperial Austro-Hungarian Army has also been accused of massacres and atrocities against the Serbian population and the Ukrainian population in Galicia. It is estimated that over 3500 Serb civilians were killed in August-September 1914; while more than 25 000 Ukrainian civilians died in Austria’s Galician campaign.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photograph shows civilian Serbs, blindfolded and kneeling, being shot by an Austrian firing squad.</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366" name="Shape 1366"/>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Shape 1371"/>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in an occupied country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372" name="Shape 1372"/>
          <p:cNvSpPr txBox="1">
            <a:spLocks noGrp="1"/>
          </p:cNvSpPr>
          <p:nvPr>
            <p:ph type="body" idx="1"/>
          </p:nvPr>
        </p:nvSpPr>
        <p:spPr>
          <a:xfrm>
            <a:off x="4857748" y="228598"/>
            <a:ext cx="4024992" cy="535577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buClr>
                <a:schemeClr val="dk1"/>
              </a:buClr>
              <a:buSzPct val="25000"/>
              <a:buFont typeface="Arial"/>
              <a:buNone/>
            </a:pPr>
            <a:r>
              <a:rPr lang="en-GB" sz="1960" b="0" i="0" u="none" strike="noStrike" cap="none">
                <a:solidFill>
                  <a:schemeClr val="dk1"/>
                </a:solidFill>
                <a:latin typeface="Trebuchet MS"/>
                <a:ea typeface="Trebuchet MS"/>
                <a:cs typeface="Trebuchet MS"/>
                <a:sym typeface="Trebuchet MS"/>
              </a:rPr>
              <a:t>It was not just the armies of the Central Powers that were accused of committing atrocities against the civilian people in territories that had been invaded and occupied. The Russian authorities in occupied East Prussia were also accused of mass executions and the deportation of civilians to Russia to work as forced labour, many of whom did not survive the war. Here, British historian, Alexander Watson, reviews the documentary evidence one hundred years later. </a:t>
            </a:r>
          </a:p>
        </p:txBody>
      </p:sp>
      <p:sp>
        <p:nvSpPr>
          <p:cNvPr id="1373" name="Shape 1373"/>
          <p:cNvSpPr txBox="1">
            <a:spLocks noGrp="1"/>
          </p:cNvSpPr>
          <p:nvPr>
            <p:ph type="body" idx="2"/>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The Russian army perpetrated grievous acts of violence against noncombatants during its invasions of East Prussia at the opening of the First World War. By the time of the province’s final liberation in March 1915, 1,491 German civilians had been deliberately killed and hundreds more raped by tsarist troops. Over 13,000, almost half of whom were women and children, had been brutally ripped from their homes and deported into the depths of the tsar’s empire. Only two-thirds of these deportees would survive their wartime captivity. The invasions had been accompanied by widespread looting and devastation. More than 100,000 buildings had been damaged or destroyed, most in heavy fighting but some as a result of military reprisals or after being plundered. East Prussia’s few cities had escaped serious harm, but over one-quarter of its farms and villages and three-fifths of its small towns were scarred or ruined. </a:t>
            </a:r>
          </a:p>
          <a:p>
            <a:pPr marL="0" marR="0" lvl="0" indent="0" algn="l" rtl="0">
              <a:lnSpc>
                <a:spcPct val="94000"/>
              </a:lnSpc>
              <a:spcBef>
                <a:spcPts val="1000"/>
              </a:spcBef>
              <a:spcAft>
                <a:spcPts val="0"/>
              </a:spcAft>
              <a:buClr>
                <a:schemeClr val="dk1"/>
              </a:buClr>
              <a:buSzPct val="25000"/>
              <a:buFont typeface="Arial"/>
              <a:buNone/>
            </a:pPr>
            <a:endParaRPr sz="1360" b="0" i="0" u="none" strike="noStrike" cap="none">
              <a:solidFill>
                <a:schemeClr val="dk1"/>
              </a:solidFill>
              <a:latin typeface="Trebuchet MS"/>
              <a:ea typeface="Trebuchet MS"/>
              <a:cs typeface="Trebuchet MS"/>
              <a:sym typeface="Trebuchet MS"/>
            </a:endParaRPr>
          </a:p>
          <a:p>
            <a:pPr marL="0" marR="0" lvl="0" indent="0" algn="l" rtl="0">
              <a:lnSpc>
                <a:spcPct val="94000"/>
              </a:lnSpc>
              <a:spcBef>
                <a:spcPts val="1000"/>
              </a:spcBef>
              <a:buClr>
                <a:schemeClr val="dk1"/>
              </a:buClr>
              <a:buSzPct val="25000"/>
              <a:buFont typeface="Arial"/>
              <a:buNone/>
            </a:pPr>
            <a:r>
              <a:rPr lang="en-GB" sz="1360" b="0" i="0" u="none" strike="noStrike" cap="none">
                <a:solidFill>
                  <a:schemeClr val="dk1"/>
                </a:solidFill>
                <a:latin typeface="Trebuchet MS"/>
                <a:ea typeface="Trebuchet MS"/>
                <a:cs typeface="Trebuchet MS"/>
                <a:sym typeface="Trebuchet MS"/>
              </a:rPr>
              <a:t>Alexander Watson, Unheard-of Brutality”: Russian Atrocities against Civilians in East Prussia, 1914–1915, The Journal of Modern History, Vol. 86 No. 4 (2014) pp. 780-825. </a:t>
            </a:r>
          </a:p>
        </p:txBody>
      </p:sp>
      <p:sp>
        <p:nvSpPr>
          <p:cNvPr id="1374" name="Shape 1374"/>
          <p:cNvSpPr txBox="1">
            <a:spLocks noGrp="1"/>
          </p:cNvSpPr>
          <p:nvPr>
            <p:ph type="body" idx="3"/>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Shape 950"/>
          <p:cNvPicPr preferRelativeResize="0">
            <a:picLocks noGrp="1"/>
          </p:cNvPicPr>
          <p:nvPr>
            <p:ph type="pic" idx="2"/>
          </p:nvPr>
        </p:nvPicPr>
        <p:blipFill rotWithShape="1">
          <a:blip r:embed="rId3">
            <a:alphaModFix/>
          </a:blip>
          <a:srcRect l="2620" r="2620"/>
          <a:stretch/>
        </p:blipFill>
        <p:spPr>
          <a:xfrm>
            <a:off x="2972480" y="228600"/>
            <a:ext cx="5910262" cy="4143374"/>
          </a:xfrm>
          <a:prstGeom prst="rect">
            <a:avLst/>
          </a:prstGeom>
          <a:noFill/>
          <a:ln>
            <a:noFill/>
          </a:ln>
        </p:spPr>
      </p:pic>
      <p:sp>
        <p:nvSpPr>
          <p:cNvPr id="951" name="Shape 951"/>
          <p:cNvSpPr txBox="1">
            <a:spLocks noGrp="1"/>
          </p:cNvSpPr>
          <p:nvPr>
            <p:ph type="body" idx="1"/>
          </p:nvPr>
        </p:nvSpPr>
        <p:spPr>
          <a:xfrm>
            <a:off x="228601" y="4543425"/>
            <a:ext cx="8654141" cy="2085973"/>
          </a:xfrm>
          <a:prstGeom prst="rect">
            <a:avLst/>
          </a:prstGeom>
          <a:noFill/>
          <a:ln>
            <a:noFill/>
          </a:ln>
        </p:spPr>
        <p:txBody>
          <a:bodyPr lIns="91425" tIns="45700" rIns="91425" bIns="45700" anchor="t" anchorCtr="0">
            <a:noAutofit/>
          </a:bodyPr>
          <a:lstStyle/>
          <a:p>
            <a:pPr marL="0" marR="0" lvl="0" indent="0" algn="just"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Bread rationing was introduced in Germany in January 1915 but by the autumn of that year there were food riots in some cities where women were protesting about the price of butter and the shortage of food in the shops. The government prohibited the sale of meat on Tuesdays and Fridays and the sale of flour on Saturdays and Sundays. Potatoes were rationed in April 1916, butter and sugar in May, meat in June and eggs and milk in November. The situation was worst in the urban areas.  After the bad harvest of 1917 people relied increasingly on bread substitutes.</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952" name="Shape 952"/>
          <p:cNvSpPr txBox="1">
            <a:spLocks noGrp="1"/>
          </p:cNvSpPr>
          <p:nvPr>
            <p:ph type="title"/>
          </p:nvPr>
        </p:nvSpPr>
        <p:spPr>
          <a:xfrm>
            <a:off x="228601" y="228601"/>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53" name="Shape 953"/>
          <p:cNvSpPr txBox="1">
            <a:spLocks noGrp="1"/>
          </p:cNvSpPr>
          <p:nvPr>
            <p:ph type="body" idx="3"/>
          </p:nvPr>
        </p:nvSpPr>
        <p:spPr>
          <a:xfrm>
            <a:off x="885825" y="1999716"/>
            <a:ext cx="2085975" cy="2372259"/>
          </a:xfrm>
          <a:prstGeom prst="rect">
            <a:avLst/>
          </a:prstGeom>
          <a:noFill/>
          <a:ln>
            <a:noFill/>
          </a:ln>
        </p:spPr>
        <p:txBody>
          <a:bodyPr lIns="91425" tIns="45700" rIns="91425" bIns="45700" anchor="b" anchorCtr="0">
            <a:noAutofit/>
          </a:bodyPr>
          <a:lstStyle/>
          <a:p>
            <a:pPr marL="0" marR="0" lvl="0" indent="0" algn="r" rtl="0">
              <a:lnSpc>
                <a:spcPct val="94000"/>
              </a:lnSpc>
              <a:spcBef>
                <a:spcPts val="0"/>
              </a:spcBef>
              <a:spcAft>
                <a:spcPts val="0"/>
              </a:spcAft>
              <a:buClr>
                <a:schemeClr val="dk1"/>
              </a:buClr>
              <a:buSzPct val="25000"/>
              <a:buFont typeface="Arial"/>
              <a:buNone/>
            </a:pPr>
            <a:r>
              <a:rPr lang="en-GB" sz="1110" b="0" i="0" u="none" strike="noStrike" cap="none">
                <a:solidFill>
                  <a:schemeClr val="dk1"/>
                </a:solidFill>
                <a:latin typeface="Trebuchet MS"/>
                <a:ea typeface="Trebuchet MS"/>
                <a:cs typeface="Trebuchet MS"/>
                <a:sym typeface="Trebuchet MS"/>
              </a:rPr>
              <a:t>If someone wanted to move from one locality in Germany to another they had to fill in a Bread De-Registration Card, like the one above, and return their ration cards. They were then issued with new ones at their new location.</a:t>
            </a:r>
          </a:p>
          <a:p>
            <a:pPr marL="0" marR="0" lvl="0" indent="0" algn="r" rtl="0">
              <a:lnSpc>
                <a:spcPct val="94000"/>
              </a:lnSpc>
              <a:spcBef>
                <a:spcPts val="1000"/>
              </a:spcBef>
              <a:spcAft>
                <a:spcPts val="0"/>
              </a:spcAft>
              <a:buClr>
                <a:schemeClr val="dk1"/>
              </a:buClr>
              <a:buSzPct val="25000"/>
              <a:buFont typeface="Arial"/>
              <a:buNone/>
            </a:pPr>
            <a:endParaRPr sz="1110" b="0" i="0" u="none" strike="noStrike" cap="none">
              <a:solidFill>
                <a:schemeClr val="dk1"/>
              </a:solidFill>
              <a:latin typeface="Trebuchet MS"/>
              <a:ea typeface="Trebuchet MS"/>
              <a:cs typeface="Trebuchet MS"/>
              <a:sym typeface="Trebuchet MS"/>
            </a:endParaRPr>
          </a:p>
          <a:p>
            <a:pPr marL="0" marR="0" lvl="0" indent="0" algn="r" rtl="0">
              <a:lnSpc>
                <a:spcPct val="94000"/>
              </a:lnSpc>
              <a:spcBef>
                <a:spcPts val="1000"/>
              </a:spcBef>
              <a:spcAft>
                <a:spcPts val="0"/>
              </a:spcAft>
              <a:buClr>
                <a:schemeClr val="dk1"/>
              </a:buClr>
              <a:buSzPct val="25000"/>
              <a:buFont typeface="Arial"/>
              <a:buNone/>
            </a:pPr>
            <a:r>
              <a:rPr lang="en-GB" sz="1110" b="0" i="0" u="none" strike="noStrike" cap="none">
                <a:solidFill>
                  <a:schemeClr val="dk1"/>
                </a:solidFill>
                <a:latin typeface="Trebuchet MS"/>
                <a:ea typeface="Trebuchet MS"/>
                <a:cs typeface="Trebuchet MS"/>
                <a:sym typeface="Trebuchet MS"/>
              </a:rPr>
              <a:t>Source: Europeana 1914-1918</a:t>
            </a:r>
          </a:p>
          <a:p>
            <a:pPr marL="0" marR="0" lvl="0" indent="0" algn="r" rtl="0">
              <a:lnSpc>
                <a:spcPct val="94000"/>
              </a:lnSpc>
              <a:spcBef>
                <a:spcPts val="1000"/>
              </a:spcBef>
              <a:spcAft>
                <a:spcPts val="0"/>
              </a:spcAft>
              <a:buClr>
                <a:schemeClr val="dk1"/>
              </a:buClr>
              <a:buSzPct val="25000"/>
              <a:buFont typeface="Arial"/>
              <a:buNone/>
            </a:pPr>
            <a:r>
              <a:rPr lang="en-GB" sz="1110" b="0" i="0" u="none" strike="noStrike" cap="none">
                <a:solidFill>
                  <a:schemeClr val="dk1"/>
                </a:solidFill>
                <a:latin typeface="Trebuchet MS"/>
                <a:ea typeface="Trebuchet MS"/>
                <a:cs typeface="Trebuchet MS"/>
                <a:sym typeface="Trebuchet MS"/>
              </a:rPr>
              <a:t>Public Domain</a:t>
            </a:r>
          </a:p>
          <a:p>
            <a:pPr marL="0" marR="0" lvl="0" indent="0" algn="r" rtl="0">
              <a:lnSpc>
                <a:spcPct val="94000"/>
              </a:lnSpc>
              <a:spcBef>
                <a:spcPts val="1000"/>
              </a:spcBef>
              <a:buClr>
                <a:schemeClr val="dk1"/>
              </a:buClr>
              <a:buSzPct val="25000"/>
              <a:buFont typeface="Arial"/>
              <a:buNone/>
            </a:pPr>
            <a:endParaRPr sz="111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5343523" y="228600"/>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sp>
        <p:nvSpPr>
          <p:cNvPr id="1380" name="Shape 1380"/>
          <p:cNvSpPr txBox="1">
            <a:spLocks noGrp="1"/>
          </p:cNvSpPr>
          <p:nvPr>
            <p:ph type="body" idx="1"/>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p:txBody>
      </p:sp>
      <p:sp>
        <p:nvSpPr>
          <p:cNvPr id="1381" name="Shape 1381"/>
          <p:cNvSpPr txBox="1">
            <a:spLocks noGrp="1"/>
          </p:cNvSpPr>
          <p:nvPr>
            <p:ph type="body" idx="2"/>
          </p:nvPr>
        </p:nvSpPr>
        <p:spPr>
          <a:xfrm>
            <a:off x="5343523" y="1297666"/>
            <a:ext cx="3539216" cy="17312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382" name="Shape 1382"/>
          <p:cNvPicPr preferRelativeResize="0">
            <a:picLocks noGrp="1"/>
          </p:cNvPicPr>
          <p:nvPr>
            <p:ph type="pic" idx="3"/>
          </p:nvPr>
        </p:nvPicPr>
        <p:blipFill rotWithShape="1">
          <a:blip r:embed="rId3">
            <a:alphaModFix/>
          </a:blip>
          <a:srcRect t="13579" b="13580"/>
          <a:stretch/>
        </p:blipFill>
        <p:spPr>
          <a:xfrm>
            <a:off x="228600" y="228600"/>
            <a:ext cx="4953000" cy="28003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Shape 1387"/>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Refugees</a:t>
            </a:r>
            <a:br>
              <a:rPr lang="en-GB" sz="3240" b="0" i="0" u="none" strike="noStrike" cap="none">
                <a:solidFill>
                  <a:schemeClr val="lt1"/>
                </a:solidFill>
                <a:latin typeface="Trebuchet MS"/>
                <a:ea typeface="Trebuchet MS"/>
                <a:cs typeface="Trebuchet MS"/>
                <a:sym typeface="Trebuchet MS"/>
              </a:rPr>
            </a:br>
            <a:endParaRPr lang="en-GB" sz="3240" b="0" i="0" u="none" strike="noStrike" cap="none">
              <a:solidFill>
                <a:schemeClr val="lt1"/>
              </a:solidFill>
              <a:latin typeface="Trebuchet MS"/>
              <a:ea typeface="Trebuchet MS"/>
              <a:cs typeface="Trebuchet MS"/>
              <a:sym typeface="Trebuchet MS"/>
            </a:endParaRPr>
          </a:p>
        </p:txBody>
      </p:sp>
      <p:sp>
        <p:nvSpPr>
          <p:cNvPr id="1388" name="Shape 1388"/>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World War 1 created millions of refugees. The problem was so extensive that the League of Nations, established by the Paris Peace Conference, created a High Commission for Refugees, with the Norwegian explorer and diplomat, Frijtjof Nansen, as its first High Commissioner.  Germany’s occupation of Belgium and northern France led to the mass migration of civilians further south and to neighbouring countries. The Russian occupation of East Prussia in 1914 led to over one million Germans fleeing the area and the German counter-offensive on the Eastern Front also created a mass migration of refugees. Austria’s invasion of Serbia led to over half a million Serb soldiers and civilians crossing the mountains into Albania and then on to other countries around the Adriatic and Mediterranean. Around 200 000 died en route. Within the Russian Empire it is estimated that the war and civil war created around 6 million refugees.  In the Ottoman Empire many of the Armenians who lived alongside their Turkish neighbours in eastern Anatolia were now regarded as the enemy within, partly because some had joined the Russian army. Those who were not massacred by Turkish troops became part of the Armenian diaspora scattered across the Middle East, the Caucasus and Russia. </a:t>
            </a:r>
          </a:p>
          <a:p>
            <a:pPr marL="0" marR="0" lvl="0" indent="0" algn="l" rtl="0">
              <a:lnSpc>
                <a:spcPct val="104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 Across Europe the same story kept repeating itself. At first in the countries or districts to which they fled the refugees were welcomed with kindness and hospitality. Emergency accommodation was found, food was provided and educational provision was organised for the children. But as the war continued, local authorities would begin to talk of the refugee ‘problem’ and the ‘waves’ or ‘torrents’ or ‘hordes’ of migrants using up scarce resources that local people could hardly spare. </a:t>
            </a:r>
          </a:p>
          <a:p>
            <a:pPr marL="0" marR="0" lvl="0" indent="0" algn="l" rtl="0">
              <a:lnSpc>
                <a:spcPct val="104000"/>
              </a:lnSpc>
              <a:spcBef>
                <a:spcPts val="1000"/>
              </a:spcBef>
              <a:buClr>
                <a:schemeClr val="lt1"/>
              </a:buClr>
              <a:buSzPct val="25000"/>
              <a:buFont typeface="Arial"/>
              <a:buNone/>
            </a:pPr>
            <a:endParaRPr sz="148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pic>
        <p:nvPicPr>
          <p:cNvPr id="1394" name="Shape 1394"/>
          <p:cNvPicPr preferRelativeResize="0">
            <a:picLocks noGrp="1"/>
          </p:cNvPicPr>
          <p:nvPr>
            <p:ph type="body" idx="1"/>
          </p:nvPr>
        </p:nvPicPr>
        <p:blipFill rotWithShape="1">
          <a:blip r:embed="rId3">
            <a:alphaModFix/>
          </a:blip>
          <a:srcRect/>
          <a:stretch/>
        </p:blipFill>
        <p:spPr>
          <a:xfrm>
            <a:off x="4395671" y="238125"/>
            <a:ext cx="4038833" cy="2790825"/>
          </a:xfrm>
          <a:prstGeom prst="rect">
            <a:avLst/>
          </a:prstGeom>
          <a:noFill/>
          <a:ln>
            <a:noFill/>
          </a:ln>
        </p:spPr>
      </p:pic>
      <p:sp>
        <p:nvSpPr>
          <p:cNvPr id="1395" name="Shape 1395"/>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During the war over one million Belgian refugees went to neutral Netherlands. Many of them were soldiers and they were interned in military barracks. Almost half of the soldiers went to the purpose-built Camp Zeist near the village of Soesterberg in the province of Utrecht.  New villages, with wooden houses were constructed for the refugees at Albertsdorp, Elisabethdorp and Nieuwdorp.</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photograph shows the refugees being fed on arrival in the Netherlands in October 1914.</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396" name="Shape 1396"/>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402" name="Shape 1402"/>
          <p:cNvPicPr preferRelativeResize="0">
            <a:picLocks noGrp="1"/>
          </p:cNvPicPr>
          <p:nvPr>
            <p:ph type="body" idx="1"/>
          </p:nvPr>
        </p:nvPicPr>
        <p:blipFill rotWithShape="1">
          <a:blip r:embed="rId3">
            <a:alphaModFix/>
          </a:blip>
          <a:srcRect/>
          <a:stretch/>
        </p:blipFill>
        <p:spPr>
          <a:xfrm>
            <a:off x="4526801" y="238125"/>
            <a:ext cx="3776573" cy="2790825"/>
          </a:xfrm>
          <a:prstGeom prst="rect">
            <a:avLst/>
          </a:prstGeom>
          <a:noFill/>
          <a:ln>
            <a:noFill/>
          </a:ln>
        </p:spPr>
      </p:pic>
      <p:sp>
        <p:nvSpPr>
          <p:cNvPr id="1403" name="Shape 1403"/>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One group of Belgians who sought refuge in Britain went to Birtley-Elisabethville in County Durham to work at a new armaments factory that had been built there to address the shortage of artillery shells. They were known locally as “the Birtley Belgians”. Here some of them are queuing at the local butcher’s shop.</a:t>
            </a:r>
          </a:p>
        </p:txBody>
      </p:sp>
      <p:sp>
        <p:nvSpPr>
          <p:cNvPr id="1404" name="Shape 1404"/>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Shape 1409"/>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pic>
        <p:nvPicPr>
          <p:cNvPr id="1410" name="Shape 1410"/>
          <p:cNvPicPr preferRelativeResize="0">
            <a:picLocks noGrp="1"/>
          </p:cNvPicPr>
          <p:nvPr>
            <p:ph type="body" idx="1"/>
          </p:nvPr>
        </p:nvPicPr>
        <p:blipFill rotWithShape="1">
          <a:blip r:embed="rId3">
            <a:alphaModFix/>
          </a:blip>
          <a:srcRect/>
          <a:stretch/>
        </p:blipFill>
        <p:spPr>
          <a:xfrm>
            <a:off x="4664521" y="238125"/>
            <a:ext cx="3501132" cy="2790825"/>
          </a:xfrm>
          <a:prstGeom prst="rect">
            <a:avLst/>
          </a:prstGeom>
          <a:noFill/>
          <a:ln>
            <a:noFill/>
          </a:ln>
        </p:spPr>
      </p:pic>
      <p:sp>
        <p:nvSpPr>
          <p:cNvPr id="1411" name="Shape 1411"/>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Polish refugees with their belongings in a cart escaping from the fighting on the Eastern Front in 1914.</a:t>
            </a:r>
          </a:p>
        </p:txBody>
      </p:sp>
      <p:sp>
        <p:nvSpPr>
          <p:cNvPr id="1412" name="Shape 1412"/>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(53529)</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Commerical Licence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Shape 1417"/>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WW1 Collection on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418" name="Shape 1418"/>
          <p:cNvPicPr preferRelativeResize="0">
            <a:picLocks noGrp="1"/>
          </p:cNvPicPr>
          <p:nvPr>
            <p:ph type="pic" idx="2"/>
          </p:nvPr>
        </p:nvPicPr>
        <p:blipFill rotWithShape="1">
          <a:blip r:embed="rId3">
            <a:alphaModFix/>
          </a:blip>
          <a:srcRect l="6247" r="6247"/>
          <a:stretch/>
        </p:blipFill>
        <p:spPr>
          <a:xfrm>
            <a:off x="3078275" y="228144"/>
            <a:ext cx="5910262" cy="5356225"/>
          </a:xfrm>
          <a:prstGeom prst="rect">
            <a:avLst/>
          </a:prstGeom>
          <a:noFill/>
          <a:ln>
            <a:noFill/>
          </a:ln>
        </p:spPr>
      </p:pic>
      <p:sp>
        <p:nvSpPr>
          <p:cNvPr id="1419" name="Shape 1419"/>
          <p:cNvSpPr txBox="1">
            <a:spLocks noGrp="1"/>
          </p:cNvSpPr>
          <p:nvPr>
            <p:ph type="title"/>
          </p:nvPr>
        </p:nvSpPr>
        <p:spPr>
          <a:xfrm>
            <a:off x="228600" y="228600"/>
            <a:ext cx="2743199" cy="24003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sp>
        <p:nvSpPr>
          <p:cNvPr id="1420" name="Shape 1420"/>
          <p:cNvSpPr txBox="1">
            <a:spLocks noGrp="1"/>
          </p:cNvSpPr>
          <p:nvPr>
            <p:ph type="body" idx="3"/>
          </p:nvPr>
        </p:nvSpPr>
        <p:spPr>
          <a:xfrm>
            <a:off x="228600" y="2628900"/>
            <a:ext cx="2547257" cy="40005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Refugees from Galicia sometime in the spring or early summer of 1915 after the Austro-Hungarian forces had been defeated by the Imperial Russian Army.</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426" name="Shape 1426"/>
          <p:cNvPicPr preferRelativeResize="0">
            <a:picLocks noGrp="1"/>
          </p:cNvPicPr>
          <p:nvPr>
            <p:ph type="body" idx="1"/>
          </p:nvPr>
        </p:nvPicPr>
        <p:blipFill rotWithShape="1">
          <a:blip r:embed="rId3">
            <a:alphaModFix/>
          </a:blip>
          <a:srcRect/>
          <a:stretch/>
        </p:blipFill>
        <p:spPr>
          <a:xfrm>
            <a:off x="4680017" y="238125"/>
            <a:ext cx="3470141" cy="2790825"/>
          </a:xfrm>
          <a:prstGeom prst="rect">
            <a:avLst/>
          </a:prstGeom>
          <a:noFill/>
          <a:ln>
            <a:noFill/>
          </a:ln>
        </p:spPr>
      </p:pic>
      <p:sp>
        <p:nvSpPr>
          <p:cNvPr id="1427" name="Shape 1427"/>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Wounded Muslim refugees at Hansakale, who were victims of the Caucasus Campaign in World War 1. It is likely that they were refugees from the area around Sarikamish after Russian forces had inflicted a major defeat on the Ottoman Empire between 22 December 1914 and 17 January 1915.</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28" name="Shape 1428"/>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434" name="Shape 1434"/>
          <p:cNvPicPr preferRelativeResize="0">
            <a:picLocks noGrp="1"/>
          </p:cNvPicPr>
          <p:nvPr>
            <p:ph type="body" idx="1"/>
          </p:nvPr>
        </p:nvPicPr>
        <p:blipFill rotWithShape="1">
          <a:blip r:embed="rId3">
            <a:alphaModFix/>
          </a:blip>
          <a:srcRect/>
          <a:stretch/>
        </p:blipFill>
        <p:spPr>
          <a:xfrm>
            <a:off x="4704582" y="238125"/>
            <a:ext cx="3421010" cy="2790825"/>
          </a:xfrm>
          <a:prstGeom prst="rect">
            <a:avLst/>
          </a:prstGeom>
          <a:noFill/>
          <a:ln>
            <a:noFill/>
          </a:ln>
        </p:spPr>
      </p:pic>
      <p:sp>
        <p:nvSpPr>
          <p:cNvPr id="1435" name="Shape 1435"/>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Enver Pasha, Minister for War in the Ottoman Empire, blamed his army’s defeat at the Battle of Sarikamish on betrayal by the Christian Armenians. Some 40 000 Armenians serving in the Ottoman Army were rounded up and sent to labour camps from which few survived. There were massacres throughout the region and many survivors were deported to the Syrian desert where they died. It is estimated that around 1.5 million Armenians were massacred or died during deportation.</a:t>
            </a:r>
          </a:p>
          <a:p>
            <a:pPr marL="0" marR="0" lvl="0" indent="0" algn="l" rtl="0">
              <a:lnSpc>
                <a:spcPct val="10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diplomats of neutral countries such as the USA and Sweden reported back to their governments, describing how the massacres were the result of a systematic policy by the Ottoman government. For example, Sweden’s Ambassador to Constantinople sent a dispatch to Stockholm in April 1915 reporting “the extermination [in Swedish ‘utrotandet’] of the Armenian nation”.</a:t>
            </a:r>
          </a:p>
          <a:p>
            <a:pPr marL="0" marR="0" lvl="0" indent="0" algn="l" rtl="0">
              <a:lnSpc>
                <a:spcPct val="10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Source: Riksarkivet, Foreign Department vol. 1148, No.137, 6 July 1915.</a:t>
            </a:r>
          </a:p>
          <a:p>
            <a:pPr marL="0" marR="0" lvl="0" indent="0" algn="l" rtl="0">
              <a:lnSpc>
                <a:spcPct val="10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36" name="Shape 1436"/>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Camp established for Armenian refugees in Syria by the American Committee for Relief in the Near East (1915-1916).</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Source: US Government</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Shape 1441"/>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pic>
        <p:nvPicPr>
          <p:cNvPr id="1442" name="Shape 1442"/>
          <p:cNvPicPr preferRelativeResize="0">
            <a:picLocks noGrp="1"/>
          </p:cNvPicPr>
          <p:nvPr>
            <p:ph type="body" idx="1"/>
          </p:nvPr>
        </p:nvPicPr>
        <p:blipFill rotWithShape="1">
          <a:blip r:embed="rId3">
            <a:alphaModFix/>
          </a:blip>
          <a:srcRect/>
          <a:stretch/>
        </p:blipFill>
        <p:spPr>
          <a:xfrm>
            <a:off x="4622455" y="238125"/>
            <a:ext cx="3585263" cy="2790825"/>
          </a:xfrm>
          <a:prstGeom prst="rect">
            <a:avLst/>
          </a:prstGeom>
          <a:noFill/>
          <a:ln>
            <a:noFill/>
          </a:ln>
        </p:spPr>
      </p:pic>
      <p:sp>
        <p:nvSpPr>
          <p:cNvPr id="1443" name="Shape 1443"/>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Here we see Macedonian women refugees in a camp near Salonika, Greece who are planting potatoes in ground that had been cultivated by Bulgarian and Ottoman prisoners of war. Probably taken in 1916.</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44" name="Shape 1444"/>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Nationaal Archief</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Shape 1449"/>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450" name="Shape 1450"/>
          <p:cNvPicPr preferRelativeResize="0">
            <a:picLocks noGrp="1"/>
          </p:cNvPicPr>
          <p:nvPr>
            <p:ph type="body" idx="1"/>
          </p:nvPr>
        </p:nvPicPr>
        <p:blipFill rotWithShape="1">
          <a:blip r:embed="rId3">
            <a:alphaModFix/>
          </a:blip>
          <a:srcRect/>
          <a:stretch/>
        </p:blipFill>
        <p:spPr>
          <a:xfrm>
            <a:off x="4726121" y="238125"/>
            <a:ext cx="3377931" cy="2790825"/>
          </a:xfrm>
          <a:prstGeom prst="rect">
            <a:avLst/>
          </a:prstGeom>
          <a:noFill/>
          <a:ln>
            <a:noFill/>
          </a:ln>
        </p:spPr>
      </p:pic>
      <p:sp>
        <p:nvSpPr>
          <p:cNvPr id="1451" name="Shape 1451"/>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1914 the British sent forces to Abadan in Mesopotamia (now Iraq) to protect the oil supplies essential for their navy. Mesopotamia had been controlled by the Ottoman Empire for 400 years. At first the campaigns at Gallipoli, the Caucasus and in Palestine took priority for the Ottomans but by mid-1916 the region was an active theatre of war. In 1917 the British offensive advanced to the outskirts of Baghdad. That is probably when these Jewish and Muslim refugees left the city to seek refuge at this Allied Ordnance Depot.</a:t>
            </a:r>
          </a:p>
        </p:txBody>
      </p:sp>
      <p:sp>
        <p:nvSpPr>
          <p:cNvPr id="1452" name="Shape 1452"/>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24539</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Commerical Licence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Shape 958"/>
          <p:cNvPicPr preferRelativeResize="0">
            <a:picLocks noGrp="1"/>
          </p:cNvPicPr>
          <p:nvPr>
            <p:ph type="pic" idx="2"/>
          </p:nvPr>
        </p:nvPicPr>
        <p:blipFill rotWithShape="1">
          <a:blip r:embed="rId3">
            <a:alphaModFix/>
          </a:blip>
          <a:srcRect l="339" r="338"/>
          <a:stretch/>
        </p:blipFill>
        <p:spPr>
          <a:xfrm>
            <a:off x="4261980" y="227917"/>
            <a:ext cx="4637088" cy="6408737"/>
          </a:xfrm>
          <a:prstGeom prst="rect">
            <a:avLst/>
          </a:prstGeom>
          <a:noFill/>
          <a:ln>
            <a:noFill/>
          </a:ln>
        </p:spPr>
      </p:pic>
      <p:sp>
        <p:nvSpPr>
          <p:cNvPr id="959" name="Shape 959"/>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60" name="Shape 960"/>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German poster, produced in Berlin, directing the civilian population to save oil and soap and giving suggestions on how they can do this.</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961" name="Shape 961"/>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Library of Congress</a:t>
            </a:r>
          </a:p>
          <a:p>
            <a:pPr marL="0" marR="0" lvl="0" indent="0" algn="l"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Shape 1457"/>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sp>
        <p:nvSpPr>
          <p:cNvPr id="1458" name="Shape 1458"/>
          <p:cNvSpPr txBox="1">
            <a:spLocks noGrp="1"/>
          </p:cNvSpPr>
          <p:nvPr>
            <p:ph type="body" idx="1"/>
          </p:nvPr>
        </p:nvSpPr>
        <p:spPr>
          <a:xfrm>
            <a:off x="3948791" y="238125"/>
            <a:ext cx="4933952" cy="2790825"/>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buClr>
                <a:schemeClr val="dk1"/>
              </a:buClr>
              <a:buSzPct val="25000"/>
              <a:buFont typeface="Arial"/>
              <a:buNone/>
            </a:pPr>
            <a:r>
              <a:rPr lang="en-GB" sz="1750" b="0" i="0" u="none" strike="noStrike" cap="none">
                <a:solidFill>
                  <a:schemeClr val="dk1"/>
                </a:solidFill>
                <a:latin typeface="Trebuchet MS"/>
                <a:ea typeface="Trebuchet MS"/>
                <a:cs typeface="Trebuchet MS"/>
                <a:sym typeface="Trebuchet MS"/>
              </a:rPr>
              <a:t>After the failed 2nd Brusilov Offensive (also known as the Kerensky Offensive) Russian forces withdrew from Galicia and were soon under attack in the Baltic states. General Ludendorff reasoned that victory on the Western Front would be guaranteed if German forces took Riga and rapidly advanced into Russia towards Petrograd to force an armistice and free up Eastern Front forces to be transferred to the Western Front. </a:t>
            </a:r>
          </a:p>
        </p:txBody>
      </p:sp>
      <p:sp>
        <p:nvSpPr>
          <p:cNvPr id="1459" name="Shape 1459"/>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According to some official figures there were 4.9 million refugees in the Russian empire by January 1917. Official records no doubt understate the actual number of refugees. Recent estimates that take into account under-registration by the tsarist authorities put the total number by 1917 at over 6 million. This was in the region of 5 percent of the Russian Empire's total population at the time - a greater proportion than the industrial working class.</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Siobhan Peeling</a:t>
            </a:r>
          </a:p>
          <a:p>
            <a:pPr marL="0" marR="0" lvl="0" indent="0" algn="l" rtl="0">
              <a:lnSpc>
                <a:spcPct val="114000"/>
              </a:lnSpc>
              <a:spcBef>
                <a:spcPts val="100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Source: International Encyclopedia of the First World War</a:t>
            </a:r>
          </a:p>
        </p:txBody>
      </p:sp>
      <p:sp>
        <p:nvSpPr>
          <p:cNvPr id="1460" name="Shape 1460"/>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Shape 1465"/>
          <p:cNvSpPr txBox="1">
            <a:spLocks noGrp="1"/>
          </p:cNvSpPr>
          <p:nvPr>
            <p:ph type="title"/>
          </p:nvPr>
        </p:nvSpPr>
        <p:spPr>
          <a:xfrm>
            <a:off x="228597" y="238125"/>
            <a:ext cx="3539216"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pic>
        <p:nvPicPr>
          <p:cNvPr id="1466" name="Shape 1466"/>
          <p:cNvPicPr preferRelativeResize="0">
            <a:picLocks noGrp="1"/>
          </p:cNvPicPr>
          <p:nvPr>
            <p:ph type="body" idx="1"/>
          </p:nvPr>
        </p:nvPicPr>
        <p:blipFill rotWithShape="1">
          <a:blip r:embed="rId3">
            <a:alphaModFix/>
          </a:blip>
          <a:srcRect/>
          <a:stretch/>
        </p:blipFill>
        <p:spPr>
          <a:xfrm>
            <a:off x="4673492" y="238125"/>
            <a:ext cx="3483188" cy="2790825"/>
          </a:xfrm>
          <a:prstGeom prst="rect">
            <a:avLst/>
          </a:prstGeom>
          <a:noFill/>
          <a:ln>
            <a:noFill/>
          </a:ln>
        </p:spPr>
      </p:pic>
      <p:sp>
        <p:nvSpPr>
          <p:cNvPr id="1467" name="Shape 1467"/>
          <p:cNvSpPr txBox="1">
            <a:spLocks noGrp="1"/>
          </p:cNvSpPr>
          <p:nvPr>
            <p:ph type="body" idx="2"/>
          </p:nvPr>
        </p:nvSpPr>
        <p:spPr>
          <a:xfrm>
            <a:off x="228598" y="3181350"/>
            <a:ext cx="8654143" cy="344805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regimental band of the British Tank Corps entertaining French refugees at the tank park behind the front lines on 13 April 1918.</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68" name="Shape 1468"/>
          <p:cNvSpPr txBox="1">
            <a:spLocks noGrp="1"/>
          </p:cNvSpPr>
          <p:nvPr>
            <p:ph type="body" idx="3"/>
          </p:nvPr>
        </p:nvSpPr>
        <p:spPr>
          <a:xfrm>
            <a:off x="638175" y="1307192"/>
            <a:ext cx="3129640" cy="1721758"/>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(Q 8720)</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Commerical Licence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Shape 1473"/>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sp>
        <p:nvSpPr>
          <p:cNvPr id="1474" name="Shape 1474"/>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Serbian refugees entering the town of Uskut on the Crimean peninsula around 1917-19 and assembling outside the American Red Cross centre.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75" name="Shape 1475"/>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National Archives and Public Records Administration</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476" name="Shape 1476"/>
          <p:cNvPicPr preferRelativeResize="0">
            <a:picLocks noGrp="1"/>
          </p:cNvPicPr>
          <p:nvPr>
            <p:ph type="pic" idx="3"/>
          </p:nvPr>
        </p:nvPicPr>
        <p:blipFill rotWithShape="1">
          <a:blip r:embed="rId3">
            <a:alphaModFix/>
          </a:blip>
          <a:srcRect t="1492" b="1491"/>
          <a:stretch/>
        </p:blipFill>
        <p:spPr>
          <a:xfrm>
            <a:off x="4858430" y="228600"/>
            <a:ext cx="4024313" cy="53562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pic>
        <p:nvPicPr>
          <p:cNvPr id="1481" name="Shape 1481"/>
          <p:cNvPicPr preferRelativeResize="0">
            <a:picLocks noGrp="1"/>
          </p:cNvPicPr>
          <p:nvPr>
            <p:ph type="body" idx="1"/>
          </p:nvPr>
        </p:nvPicPr>
        <p:blipFill rotWithShape="1">
          <a:blip r:embed="rId3">
            <a:alphaModFix/>
          </a:blip>
          <a:srcRect/>
          <a:stretch/>
        </p:blipFill>
        <p:spPr>
          <a:xfrm>
            <a:off x="664143" y="228600"/>
            <a:ext cx="5039174" cy="3829050"/>
          </a:xfrm>
          <a:prstGeom prst="rect">
            <a:avLst/>
          </a:prstGeom>
          <a:noFill/>
          <a:ln>
            <a:noFill/>
          </a:ln>
        </p:spPr>
      </p:pic>
      <p:sp>
        <p:nvSpPr>
          <p:cNvPr id="1482" name="Shape 1482"/>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Refugees</a:t>
            </a:r>
          </a:p>
        </p:txBody>
      </p:sp>
      <p:sp>
        <p:nvSpPr>
          <p:cNvPr id="1483" name="Shape 1483"/>
          <p:cNvSpPr txBox="1">
            <a:spLocks noGrp="1"/>
          </p:cNvSpPr>
          <p:nvPr>
            <p:ph type="body" idx="2"/>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Not all refugees were seeking to escape the war. Here we see Greek refugees with the possessions they had salvaged observing the fire in Salonika which destroyed nearly 10000 properties. The fire had started on 18 August 1917 in a kitchen in the Mevlane district of the city and spread rapidly because of a strong wind.</a:t>
            </a:r>
          </a:p>
        </p:txBody>
      </p:sp>
      <p:sp>
        <p:nvSpPr>
          <p:cNvPr id="1484" name="Shape 1484"/>
          <p:cNvSpPr txBox="1">
            <a:spLocks noGrp="1"/>
          </p:cNvSpPr>
          <p:nvPr>
            <p:ph type="body" idx="3"/>
          </p:nvPr>
        </p:nvSpPr>
        <p:spPr>
          <a:xfrm>
            <a:off x="228601" y="5819775"/>
            <a:ext cx="2743199" cy="866774"/>
          </a:xfrm>
          <a:prstGeom prst="rect">
            <a:avLst/>
          </a:prstGeom>
          <a:noFill/>
          <a:ln>
            <a:noFill/>
          </a:ln>
        </p:spPr>
        <p:txBody>
          <a:bodyPr lIns="91425" tIns="45700" rIns="91425" bIns="45700" anchor="b" anchorCtr="0">
            <a:noAutofit/>
          </a:bodyPr>
          <a:lstStyle/>
          <a:p>
            <a:pPr marL="0" marR="0" lvl="0" indent="0" algn="l" rtl="0">
              <a:lnSpc>
                <a:spcPct val="10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(HU 58890)</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the IWM Non Commercial Licence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1490" name="Shape 1490"/>
          <p:cNvPicPr preferRelativeResize="0">
            <a:picLocks noGrp="1"/>
          </p:cNvPicPr>
          <p:nvPr>
            <p:ph type="pic" idx="2"/>
          </p:nvPr>
        </p:nvPicPr>
        <p:blipFill rotWithShape="1">
          <a:blip r:embed="rId3">
            <a:alphaModFix/>
          </a:blip>
          <a:srcRect t="3814" b="3814"/>
          <a:stretch/>
        </p:blipFill>
        <p:spPr>
          <a:xfrm>
            <a:off x="228600" y="228600"/>
            <a:ext cx="5910262" cy="3829050"/>
          </a:xfrm>
          <a:prstGeom prst="rect">
            <a:avLst/>
          </a:prstGeom>
          <a:noFill/>
          <a:ln>
            <a:noFill/>
          </a:ln>
        </p:spPr>
      </p:pic>
      <p:sp>
        <p:nvSpPr>
          <p:cNvPr id="1491" name="Shape 1491"/>
          <p:cNvSpPr txBox="1">
            <a:spLocks noGrp="1"/>
          </p:cNvSpPr>
          <p:nvPr>
            <p:ph type="body" idx="1"/>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source collection was prepared by Thomas Rettig with the support of Bob Stradling of the Historiana editing team</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492" name="Shape 1492"/>
          <p:cNvSpPr txBox="1">
            <a:spLocks noGrp="1"/>
          </p:cNvSpPr>
          <p:nvPr>
            <p:ph type="body" idx="3"/>
          </p:nvPr>
        </p:nvSpPr>
        <p:spPr>
          <a:xfrm>
            <a:off x="234042" y="5819775"/>
            <a:ext cx="8648699" cy="86677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Shape 1497"/>
          <p:cNvSpPr txBox="1">
            <a:spLocks noGrp="1"/>
          </p:cNvSpPr>
          <p:nvPr>
            <p:ph type="title"/>
          </p:nvPr>
        </p:nvSpPr>
        <p:spPr>
          <a:xfrm>
            <a:off x="228601" y="365126"/>
            <a:ext cx="8662304" cy="132556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Sickness and Disease</a:t>
            </a:r>
            <a:br>
              <a:rPr lang="en-GB" sz="3240" b="0" i="0" u="none" strike="noStrike" cap="none">
                <a:solidFill>
                  <a:schemeClr val="lt1"/>
                </a:solidFill>
                <a:latin typeface="Trebuchet MS"/>
                <a:ea typeface="Trebuchet MS"/>
                <a:cs typeface="Trebuchet MS"/>
                <a:sym typeface="Trebuchet MS"/>
              </a:rPr>
            </a:br>
            <a:endParaRPr lang="en-GB" sz="3240" b="0" i="0" u="none" strike="noStrike" cap="none">
              <a:solidFill>
                <a:schemeClr val="lt1"/>
              </a:solidFill>
              <a:latin typeface="Trebuchet MS"/>
              <a:ea typeface="Trebuchet MS"/>
              <a:cs typeface="Trebuchet MS"/>
              <a:sym typeface="Trebuchet MS"/>
            </a:endParaRPr>
          </a:p>
        </p:txBody>
      </p:sp>
      <p:sp>
        <p:nvSpPr>
          <p:cNvPr id="1498" name="Shape 1498"/>
          <p:cNvSpPr txBox="1">
            <a:spLocks noGrp="1"/>
          </p:cNvSpPr>
          <p:nvPr>
            <p:ph type="body" idx="1"/>
          </p:nvPr>
        </p:nvSpPr>
        <p:spPr>
          <a:xfrm>
            <a:off x="228598" y="1885950"/>
            <a:ext cx="8662307" cy="4743450"/>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lt1"/>
              </a:buClr>
              <a:buSzPct val="25000"/>
              <a:buFont typeface="Arial"/>
              <a:buNone/>
            </a:pPr>
            <a:r>
              <a:rPr lang="en-GB" sz="1360" b="0" i="0" u="none" strike="noStrike" cap="none">
                <a:solidFill>
                  <a:schemeClr val="lt1"/>
                </a:solidFill>
                <a:latin typeface="Trebuchet MS"/>
                <a:ea typeface="Trebuchet MS"/>
                <a:cs typeface="Trebuchet MS"/>
                <a:sym typeface="Trebuchet MS"/>
              </a:rPr>
              <a:t>We know more about the impact of sickness and disease on soldiers during World War 1 than we know about the health of civilians. For example, many soldiers in the trenches, on all sides, suffered from Trench Foot. This arose when soldiers were standing in wet and muddy trenches for long periods and not able to change their socks. If not treated their feet would go numb, then turn red, then blue and then if still untreated the open sores would become gangrenous and might need to be amputated. Many soldiers also suffered from Trench Fever which was transmitted by the lice that infested their uniforms. In summer, particularly on the Gallipoli Front, soldiers drinking contaminated water were also exposed to typhoid fever. These were deadly diseases and as many as 1 in 5 sufferers died. </a:t>
            </a:r>
          </a:p>
          <a:p>
            <a:pPr marL="0" marR="0" lvl="0" indent="0" algn="l" rtl="0">
              <a:lnSpc>
                <a:spcPct val="94000"/>
              </a:lnSpc>
              <a:spcBef>
                <a:spcPts val="1000"/>
              </a:spcBef>
              <a:spcAft>
                <a:spcPts val="0"/>
              </a:spcAft>
              <a:buClr>
                <a:schemeClr val="lt1"/>
              </a:buClr>
              <a:buSzPct val="25000"/>
              <a:buFont typeface="Arial"/>
              <a:buNone/>
            </a:pPr>
            <a:r>
              <a:rPr lang="en-GB" sz="1360" b="0" i="0" u="none" strike="noStrike" cap="none">
                <a:solidFill>
                  <a:schemeClr val="lt1"/>
                </a:solidFill>
                <a:latin typeface="Trebuchet MS"/>
                <a:ea typeface="Trebuchet MS"/>
                <a:cs typeface="Trebuchet MS"/>
                <a:sym typeface="Trebuchet MS"/>
              </a:rPr>
              <a:t>Soldiers moving from one place to another or going behind the lines to rest and recuperate were also a means of spreading diseases to the civilian population and this could be made worse by the movement of refugees. In the German-occupied territories in eastern Europe and the Baltic States the occupying authorities created quarantine areas and de-lousing stations to prevent the spread of diseases within the civilian populations. </a:t>
            </a:r>
          </a:p>
          <a:p>
            <a:pPr marL="0" marR="0" lvl="0" indent="0" algn="l" rtl="0">
              <a:lnSpc>
                <a:spcPct val="94000"/>
              </a:lnSpc>
              <a:spcBef>
                <a:spcPts val="1000"/>
              </a:spcBef>
              <a:spcAft>
                <a:spcPts val="0"/>
              </a:spcAft>
              <a:buClr>
                <a:schemeClr val="lt1"/>
              </a:buClr>
              <a:buSzPct val="25000"/>
              <a:buFont typeface="Arial"/>
              <a:buNone/>
            </a:pPr>
            <a:r>
              <a:rPr lang="en-GB" sz="1360" b="0" i="0" u="none" strike="noStrike" cap="none">
                <a:solidFill>
                  <a:schemeClr val="lt1"/>
                </a:solidFill>
                <a:latin typeface="Trebuchet MS"/>
                <a:ea typeface="Trebuchet MS"/>
                <a:cs typeface="Trebuchet MS"/>
                <a:sym typeface="Trebuchet MS"/>
              </a:rPr>
              <a:t>Food shortages had a negative effect on the health of civilians.  In December 1918 the German Board of Public Health published a report that 763 000 German civilians had died from starvation and disease as a direct result of the British naval blockade. But perhaps the most serious disease to hit soldiers and civilians alike was “Spanish flu”. This emerged in January 1918 and persisted until 1920.  During this time it is believed that around 500 million people may have been infected. There are over 40 million recorded deaths but it may have been greater than that given that in some parts of the world records of the causes of death were not systematically kept at that time. </a:t>
            </a:r>
          </a:p>
          <a:p>
            <a:pPr marL="0" marR="0" lvl="0" indent="0" algn="l" rtl="0">
              <a:lnSpc>
                <a:spcPct val="94000"/>
              </a:lnSpc>
              <a:spcBef>
                <a:spcPts val="1000"/>
              </a:spcBef>
              <a:buClr>
                <a:schemeClr val="lt1"/>
              </a:buClr>
              <a:buSzPct val="25000"/>
              <a:buFont typeface="Arial"/>
              <a:buNone/>
            </a:pPr>
            <a:endParaRPr sz="136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Shape 1503"/>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04" name="Shape 1504"/>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From the beginning of the war there was concern that the refugees crossing over Europe’s borders might bring diseases with them. This poster was issued on 12 September 1914 by the Mayor of Aussig (now Ústí nad Labem in the Czech Republic). It announces a five-day health surveillance for all refugees coming from the Podolia Governorate (now in Ukraine).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505" name="Shape 1505"/>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vis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pic>
        <p:nvPicPr>
          <p:cNvPr id="1506" name="Shape 1506"/>
          <p:cNvPicPr preferRelativeResize="0">
            <a:picLocks noGrp="1"/>
          </p:cNvPicPr>
          <p:nvPr>
            <p:ph type="pic" idx="3"/>
          </p:nvPr>
        </p:nvPicPr>
        <p:blipFill rotWithShape="1">
          <a:blip r:embed="rId3">
            <a:alphaModFix/>
          </a:blip>
          <a:srcRect l="291" r="291"/>
          <a:stretch/>
        </p:blipFill>
        <p:spPr>
          <a:xfrm>
            <a:off x="4858430" y="228600"/>
            <a:ext cx="4024313" cy="53562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Shape 1511"/>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12" name="Shape 1512"/>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public notice issued in September 1914 by the Mayor of Kamnitz (Kamenice in the Czech Republic) warns that war can bring with it cholera, plague, spotted fever and smallpox. It emphasises the importance of cleanliness to prevent the spread of diseases and advises that inhabitants of the city use disinfectant such as chlorine, keep streets and water supplies clean, isolate ill people and report illnesses to the authorities.</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513" name="Shape 1513"/>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Austrian National Library  vis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pic>
        <p:nvPicPr>
          <p:cNvPr id="1514" name="Shape 1514"/>
          <p:cNvPicPr preferRelativeResize="0">
            <a:picLocks noGrp="1"/>
          </p:cNvPicPr>
          <p:nvPr>
            <p:ph type="pic" idx="3"/>
          </p:nvPr>
        </p:nvPicPr>
        <p:blipFill rotWithShape="1">
          <a:blip r:embed="rId3">
            <a:alphaModFix/>
          </a:blip>
          <a:srcRect l="2136" r="2137"/>
          <a:stretch/>
        </p:blipFill>
        <p:spPr>
          <a:xfrm>
            <a:off x="4858430" y="228600"/>
            <a:ext cx="4024313" cy="53562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Shape 1519"/>
          <p:cNvPicPr preferRelativeResize="0">
            <a:picLocks noGrp="1"/>
          </p:cNvPicPr>
          <p:nvPr>
            <p:ph type="body" idx="1"/>
          </p:nvPr>
        </p:nvPicPr>
        <p:blipFill rotWithShape="1">
          <a:blip r:embed="rId3">
            <a:alphaModFix/>
          </a:blip>
          <a:srcRect/>
          <a:stretch/>
        </p:blipFill>
        <p:spPr>
          <a:xfrm>
            <a:off x="448695" y="228600"/>
            <a:ext cx="5470072" cy="3829050"/>
          </a:xfrm>
          <a:prstGeom prst="rect">
            <a:avLst/>
          </a:prstGeom>
          <a:noFill/>
          <a:ln>
            <a:noFill/>
          </a:ln>
        </p:spPr>
      </p:pic>
      <p:sp>
        <p:nvSpPr>
          <p:cNvPr id="1520" name="Shape 1520"/>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21" name="Shape 1521"/>
          <p:cNvSpPr txBox="1">
            <a:spLocks noGrp="1"/>
          </p:cNvSpPr>
          <p:nvPr>
            <p:ph type="body" idx="2"/>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ward in the US Army Camp Hospital No. 45 in Aix-Les-Bains in France. By 1918 the ward was being used exclusively for soldiers who had contracted influenza.</a:t>
            </a:r>
          </a:p>
        </p:txBody>
      </p:sp>
      <p:sp>
        <p:nvSpPr>
          <p:cNvPr id="1522" name="Shape 1522"/>
          <p:cNvSpPr txBox="1">
            <a:spLocks noGrp="1"/>
          </p:cNvSpPr>
          <p:nvPr>
            <p:ph type="body" idx="3"/>
          </p:nvPr>
        </p:nvSpPr>
        <p:spPr>
          <a:xfrm>
            <a:off x="228601" y="5819775"/>
            <a:ext cx="2743199" cy="86677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Army Medical Corps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Shape 1527"/>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28" name="Shape 1528"/>
          <p:cNvSpPr txBox="1">
            <a:spLocks noGrp="1"/>
          </p:cNvSpPr>
          <p:nvPr>
            <p:ph type="body" idx="2"/>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Medicine being given to children in Britain in 1919 to combat the Influenza epidemic.</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529" name="Shape 1529"/>
          <p:cNvSpPr txBox="1">
            <a:spLocks noGrp="1"/>
          </p:cNvSpPr>
          <p:nvPr>
            <p:ph type="body" idx="3"/>
          </p:nvPr>
        </p:nvSpPr>
        <p:spPr>
          <a:xfrm>
            <a:off x="228601" y="5819775"/>
            <a:ext cx="2743199" cy="866774"/>
          </a:xfrm>
          <a:prstGeom prst="rect">
            <a:avLst/>
          </a:prstGeom>
          <a:noFill/>
          <a:ln>
            <a:noFill/>
          </a:ln>
        </p:spPr>
        <p:txBody>
          <a:bodyPr lIns="91425" tIns="45700" rIns="91425" bIns="45700" anchor="b" anchorCtr="0">
            <a:noAutofit/>
          </a:bodyPr>
          <a:lstStyle/>
          <a:p>
            <a:pPr marL="0" marR="0" lvl="0" indent="0" algn="l" rtl="0">
              <a:lnSpc>
                <a:spcPct val="10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WW1 Collection on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pic>
        <p:nvPicPr>
          <p:cNvPr id="1530" name="Shape 1530"/>
          <p:cNvPicPr preferRelativeResize="0">
            <a:picLocks noGrp="1"/>
          </p:cNvPicPr>
          <p:nvPr>
            <p:ph type="body" idx="1"/>
          </p:nvPr>
        </p:nvPicPr>
        <p:blipFill rotWithShape="1">
          <a:blip r:embed="rId3">
            <a:alphaModFix/>
          </a:blip>
          <a:srcRect/>
          <a:stretch/>
        </p:blipFill>
        <p:spPr>
          <a:xfrm>
            <a:off x="937557" y="228600"/>
            <a:ext cx="4492348" cy="3829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67" name="Shape 967"/>
          <p:cNvSpPr txBox="1">
            <a:spLocks noGrp="1"/>
          </p:cNvSpPr>
          <p:nvPr>
            <p:ph type="body" idx="1"/>
          </p:nvPr>
        </p:nvSpPr>
        <p:spPr>
          <a:xfrm>
            <a:off x="227920" y="5584369"/>
            <a:ext cx="8654140" cy="1045030"/>
          </a:xfrm>
          <a:prstGeom prst="rect">
            <a:avLst/>
          </a:prstGeom>
          <a:noFill/>
          <a:ln>
            <a:noFill/>
          </a:ln>
        </p:spPr>
        <p:txBody>
          <a:bodyPr lIns="91425" tIns="45700" rIns="91425" bIns="45700" anchor="t" anchorCtr="0">
            <a:noAutofit/>
          </a:bodyPr>
          <a:lstStyle/>
          <a:p>
            <a:pPr marL="0" marR="0" lvl="0" indent="0" algn="just" rtl="0">
              <a:lnSpc>
                <a:spcPct val="104000"/>
              </a:lnSpc>
              <a:spcBef>
                <a:spcPts val="0"/>
              </a:spcBef>
              <a:buClr>
                <a:schemeClr val="dk1"/>
              </a:buClr>
              <a:buSzPct val="25000"/>
              <a:buFont typeface="Arial"/>
              <a:buNone/>
            </a:pPr>
            <a:r>
              <a:rPr lang="en-GB" sz="1480" b="0" i="0" u="none" strike="noStrike" cap="none">
                <a:solidFill>
                  <a:schemeClr val="dk1"/>
                </a:solidFill>
                <a:latin typeface="Trebuchet MS"/>
                <a:ea typeface="Trebuchet MS"/>
                <a:cs typeface="Trebuchet MS"/>
                <a:sym typeface="Trebuchet MS"/>
              </a:rPr>
              <a:t>Two posters produced in 1918 by the Canadian Food Board to encourage Canada’s farmers to increase pork and beef production to address the meat shortages in Britain. Sources: Imperial War Museum. Left image: © IWM (Art.IWM PST 12498 Right image: © IWM (Art.IWM PST 12498). Re-used under IWM Non Commercial Licence</a:t>
            </a:r>
          </a:p>
        </p:txBody>
      </p:sp>
      <p:sp>
        <p:nvSpPr>
          <p:cNvPr id="968" name="Shape 968"/>
          <p:cNvSpPr>
            <a:spLocks noGrp="1"/>
          </p:cNvSpPr>
          <p:nvPr>
            <p:ph type="pic" idx="3"/>
          </p:nvPr>
        </p:nvSpPr>
        <p:spPr>
          <a:xfrm>
            <a:off x="228600" y="620712"/>
            <a:ext cx="8653462" cy="4964111"/>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969" name="Shape 969"/>
          <p:cNvPicPr preferRelativeResize="0"/>
          <p:nvPr/>
        </p:nvPicPr>
        <p:blipFill rotWithShape="1">
          <a:blip r:embed="rId3">
            <a:alphaModFix/>
          </a:blip>
          <a:srcRect/>
          <a:stretch/>
        </p:blipFill>
        <p:spPr>
          <a:xfrm>
            <a:off x="715029" y="620487"/>
            <a:ext cx="3676207" cy="4615072"/>
          </a:xfrm>
          <a:prstGeom prst="rect">
            <a:avLst/>
          </a:prstGeom>
          <a:noFill/>
          <a:ln>
            <a:noFill/>
          </a:ln>
        </p:spPr>
      </p:pic>
      <p:pic>
        <p:nvPicPr>
          <p:cNvPr id="970" name="Shape 970"/>
          <p:cNvPicPr preferRelativeResize="0"/>
          <p:nvPr/>
        </p:nvPicPr>
        <p:blipFill rotWithShape="1">
          <a:blip r:embed="rId4">
            <a:alphaModFix/>
          </a:blip>
          <a:srcRect/>
          <a:stretch/>
        </p:blipFill>
        <p:spPr>
          <a:xfrm>
            <a:off x="4612819" y="620487"/>
            <a:ext cx="3674879" cy="461020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Shape 1535"/>
          <p:cNvPicPr preferRelativeResize="0">
            <a:picLocks noGrp="1"/>
          </p:cNvPicPr>
          <p:nvPr>
            <p:ph type="body" idx="1"/>
          </p:nvPr>
        </p:nvPicPr>
        <p:blipFill rotWithShape="1">
          <a:blip r:embed="rId3">
            <a:alphaModFix/>
          </a:blip>
          <a:srcRect/>
          <a:stretch/>
        </p:blipFill>
        <p:spPr>
          <a:xfrm>
            <a:off x="923865" y="228600"/>
            <a:ext cx="4519732" cy="3829050"/>
          </a:xfrm>
          <a:prstGeom prst="rect">
            <a:avLst/>
          </a:prstGeom>
          <a:noFill/>
          <a:ln>
            <a:noFill/>
          </a:ln>
        </p:spPr>
      </p:pic>
      <p:sp>
        <p:nvSpPr>
          <p:cNvPr id="1536" name="Shape 1536"/>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37" name="Shape 1537"/>
          <p:cNvSpPr txBox="1">
            <a:spLocks noGrp="1"/>
          </p:cNvSpPr>
          <p:nvPr>
            <p:ph type="body" idx="2"/>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Soldiers who had fought in the war and survived after being captured were not immune to the epidemic. Here a funeral is being held for Geman prisoners of war who had died in the influenza epidemic in 1919.</a:t>
            </a:r>
          </a:p>
        </p:txBody>
      </p:sp>
      <p:sp>
        <p:nvSpPr>
          <p:cNvPr id="1538" name="Shape 1538"/>
          <p:cNvSpPr txBox="1">
            <a:spLocks noGrp="1"/>
          </p:cNvSpPr>
          <p:nvPr>
            <p:ph type="body" idx="3"/>
          </p:nvPr>
        </p:nvSpPr>
        <p:spPr>
          <a:xfrm>
            <a:off x="228601" y="5819775"/>
            <a:ext cx="2743199" cy="866774"/>
          </a:xfrm>
          <a:prstGeom prst="rect">
            <a:avLst/>
          </a:prstGeom>
          <a:noFill/>
          <a:ln>
            <a:noFill/>
          </a:ln>
        </p:spPr>
        <p:txBody>
          <a:bodyPr lIns="91425" tIns="45700" rIns="91425" bIns="45700" anchor="b" anchorCtr="0">
            <a:noAutofit/>
          </a:bodyPr>
          <a:lstStyle/>
          <a:p>
            <a:pPr marL="0" marR="0" lvl="0" indent="0" algn="l" rtl="0">
              <a:lnSpc>
                <a:spcPct val="10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Austrian National Library WW1 Collection on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pic>
        <p:nvPicPr>
          <p:cNvPr id="1543" name="Shape 1543"/>
          <p:cNvPicPr preferRelativeResize="0">
            <a:picLocks noGrp="1"/>
          </p:cNvPicPr>
          <p:nvPr>
            <p:ph type="body" idx="1"/>
          </p:nvPr>
        </p:nvPicPr>
        <p:blipFill rotWithShape="1">
          <a:blip r:embed="rId3">
            <a:alphaModFix/>
          </a:blip>
          <a:srcRect/>
          <a:stretch/>
        </p:blipFill>
        <p:spPr>
          <a:xfrm>
            <a:off x="1373062" y="420854"/>
            <a:ext cx="3621338" cy="3444538"/>
          </a:xfrm>
          <a:prstGeom prst="rect">
            <a:avLst/>
          </a:prstGeom>
          <a:noFill/>
          <a:ln>
            <a:noFill/>
          </a:ln>
        </p:spPr>
      </p:pic>
      <p:sp>
        <p:nvSpPr>
          <p:cNvPr id="1544" name="Shape 1544"/>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45" name="Shape 1545"/>
          <p:cNvSpPr txBox="1">
            <a:spLocks noGrp="1"/>
          </p:cNvSpPr>
          <p:nvPr>
            <p:ph type="body" idx="2"/>
          </p:nvPr>
        </p:nvSpPr>
        <p:spPr>
          <a:xfrm>
            <a:off x="228601" y="4257675"/>
            <a:ext cx="8654141" cy="156209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Spanish influenza in 1918-1919 was a truly pandemic disease. Here we see Japanese schoolgirls in Tokyo in 1919 wearing masks to protect them from breathing infected air.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1546" name="Shape 1546"/>
          <p:cNvSpPr txBox="1">
            <a:spLocks noGrp="1"/>
          </p:cNvSpPr>
          <p:nvPr>
            <p:ph type="body" idx="3"/>
          </p:nvPr>
        </p:nvSpPr>
        <p:spPr>
          <a:xfrm>
            <a:off x="228601" y="5819775"/>
            <a:ext cx="2743199" cy="866774"/>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Wikimedia Commons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(Japan)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Shape 1551"/>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52" name="Shape 1552"/>
          <p:cNvSpPr txBox="1">
            <a:spLocks noGrp="1"/>
          </p:cNvSpPr>
          <p:nvPr>
            <p:ph type="body" idx="1"/>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People across the United States also feared that they might catch Spanish influenza. Here we see a Street Car conductor in Seattle in the State of Washington, USA refusing to allow a passenger to climb aboard because he is not wearing a mask.</a:t>
            </a:r>
          </a:p>
        </p:txBody>
      </p:sp>
      <p:sp>
        <p:nvSpPr>
          <p:cNvPr id="1553" name="Shape 1553"/>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US National Archives</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(USA)</a:t>
            </a:r>
          </a:p>
        </p:txBody>
      </p:sp>
      <p:pic>
        <p:nvPicPr>
          <p:cNvPr id="1554" name="Shape 1554"/>
          <p:cNvPicPr preferRelativeResize="0">
            <a:picLocks noGrp="1"/>
          </p:cNvPicPr>
          <p:nvPr>
            <p:ph type="pic" idx="3"/>
          </p:nvPr>
        </p:nvPicPr>
        <p:blipFill rotWithShape="1">
          <a:blip r:embed="rId3">
            <a:alphaModFix/>
          </a:blip>
          <a:srcRect t="1843" b="1844"/>
          <a:stretch/>
        </p:blipFill>
        <p:spPr>
          <a:xfrm>
            <a:off x="4858430" y="228600"/>
            <a:ext cx="4024313" cy="53562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Shape 1559"/>
          <p:cNvSpPr txBox="1">
            <a:spLocks noGrp="1"/>
          </p:cNvSpPr>
          <p:nvPr>
            <p:ph type="body" idx="1"/>
          </p:nvPr>
        </p:nvSpPr>
        <p:spPr>
          <a:xfrm>
            <a:off x="2085975" y="5584369"/>
            <a:ext cx="6796769"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Following on from the previous photograph, here we see that the police in Seattle in December 1918 were also wearing masks as protection against influenza.</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1560" name="Shape 1560"/>
          <p:cNvPicPr preferRelativeResize="0">
            <a:picLocks noGrp="1"/>
          </p:cNvPicPr>
          <p:nvPr>
            <p:ph type="pic" idx="2"/>
          </p:nvPr>
        </p:nvPicPr>
        <p:blipFill rotWithShape="1">
          <a:blip r:embed="rId3">
            <a:alphaModFix/>
          </a:blip>
          <a:srcRect t="4783" b="4783"/>
          <a:stretch/>
        </p:blipFill>
        <p:spPr>
          <a:xfrm>
            <a:off x="2019300" y="228601"/>
            <a:ext cx="6862762" cy="5143499"/>
          </a:xfrm>
          <a:prstGeom prst="rect">
            <a:avLst/>
          </a:prstGeom>
          <a:noFill/>
          <a:ln>
            <a:noFill/>
          </a:ln>
        </p:spPr>
      </p:pic>
      <p:sp>
        <p:nvSpPr>
          <p:cNvPr id="1561" name="Shape 1561"/>
          <p:cNvSpPr txBox="1">
            <a:spLocks noGrp="1"/>
          </p:cNvSpPr>
          <p:nvPr>
            <p:ph type="title"/>
          </p:nvPr>
        </p:nvSpPr>
        <p:spPr>
          <a:xfrm>
            <a:off x="228600" y="228598"/>
            <a:ext cx="1524000" cy="319087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62" name="Shape 1562"/>
          <p:cNvSpPr txBox="1">
            <a:spLocks noGrp="1"/>
          </p:cNvSpPr>
          <p:nvPr>
            <p:ph type="body" idx="3"/>
          </p:nvPr>
        </p:nvSpPr>
        <p:spPr>
          <a:xfrm>
            <a:off x="228600" y="3705223"/>
            <a:ext cx="1524000" cy="29241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400" b="0" i="0" u="none" strike="noStrike" cap="none">
                <a:solidFill>
                  <a:schemeClr val="dk1"/>
                </a:solidFill>
                <a:latin typeface="Trebuchet MS"/>
                <a:ea typeface="Trebuchet MS"/>
                <a:cs typeface="Trebuchet MS"/>
                <a:sym typeface="Trebuchet MS"/>
              </a:rPr>
              <a:t>Source: US National Archives</a:t>
            </a:r>
          </a:p>
          <a:p>
            <a:pPr marL="0" marR="0" lvl="0" indent="0" algn="l" rtl="0">
              <a:lnSpc>
                <a:spcPct val="114000"/>
              </a:lnSpc>
              <a:spcBef>
                <a:spcPts val="1000"/>
              </a:spcBef>
              <a:spcAft>
                <a:spcPts val="0"/>
              </a:spcAft>
              <a:buClr>
                <a:schemeClr val="dk1"/>
              </a:buClr>
              <a:buSzPct val="25000"/>
              <a:buFont typeface="Arial"/>
              <a:buNone/>
            </a:pPr>
            <a:r>
              <a:rPr lang="en-GB" sz="1400" b="0" i="0" u="none" strike="noStrike" cap="none">
                <a:solidFill>
                  <a:schemeClr val="dk1"/>
                </a:solidFill>
                <a:latin typeface="Trebuchet MS"/>
                <a:ea typeface="Trebuchet MS"/>
                <a:cs typeface="Trebuchet MS"/>
                <a:sym typeface="Trebuchet MS"/>
              </a:rPr>
              <a:t>Public Domain (USA)</a:t>
            </a:r>
          </a:p>
          <a:p>
            <a:pPr marL="0" marR="0" lvl="0" indent="0" algn="l" rtl="0">
              <a:lnSpc>
                <a:spcPct val="114000"/>
              </a:lnSpc>
              <a:spcBef>
                <a:spcPts val="1000"/>
              </a:spcBef>
              <a:buClr>
                <a:schemeClr val="dk1"/>
              </a:buClr>
              <a:buSzPct val="25000"/>
              <a:buFont typeface="Arial"/>
              <a:buNone/>
            </a:pP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pic>
        <p:nvPicPr>
          <p:cNvPr id="1567" name="Shape 1567"/>
          <p:cNvPicPr preferRelativeResize="0">
            <a:picLocks noGrp="1"/>
          </p:cNvPicPr>
          <p:nvPr>
            <p:ph type="body" idx="1"/>
          </p:nvPr>
        </p:nvPicPr>
        <p:blipFill rotWithShape="1">
          <a:blip r:embed="rId3">
            <a:alphaModFix/>
          </a:blip>
          <a:srcRect/>
          <a:stretch/>
        </p:blipFill>
        <p:spPr>
          <a:xfrm>
            <a:off x="4357205" y="228600"/>
            <a:ext cx="4301501" cy="3328987"/>
          </a:xfrm>
          <a:prstGeom prst="rect">
            <a:avLst/>
          </a:prstGeom>
          <a:noFill/>
          <a:ln>
            <a:noFill/>
          </a:ln>
        </p:spPr>
      </p:pic>
      <p:sp>
        <p:nvSpPr>
          <p:cNvPr id="1568" name="Shape 1568"/>
          <p:cNvSpPr txBox="1">
            <a:spLocks noGrp="1"/>
          </p:cNvSpPr>
          <p:nvPr>
            <p:ph type="title"/>
          </p:nvPr>
        </p:nvSpPr>
        <p:spPr>
          <a:xfrm>
            <a:off x="228601" y="228601"/>
            <a:ext cx="3905248"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1569" name="Shape 1569"/>
          <p:cNvSpPr txBox="1">
            <a:spLocks noGrp="1"/>
          </p:cNvSpPr>
          <p:nvPr>
            <p:ph type="body" idx="2"/>
          </p:nvPr>
        </p:nvSpPr>
        <p:spPr>
          <a:xfrm>
            <a:off x="228601" y="3752850"/>
            <a:ext cx="8654141" cy="287654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This is the notification of death of Lt. Georges Aerts. He was enlisted in the Belgian militia in 1913 and served in the artillery during the war for four years. He was promoted to 2nd Lieutenant in 1917. Having survived the fighting at the front he sadly died of Spanish Influenza in the Military Hospital in Brugge, Belgium.</a:t>
            </a:r>
          </a:p>
        </p:txBody>
      </p:sp>
      <p:sp>
        <p:nvSpPr>
          <p:cNvPr id="1570" name="Shape 1570"/>
          <p:cNvSpPr txBox="1">
            <a:spLocks noGrp="1"/>
          </p:cNvSpPr>
          <p:nvPr>
            <p:ph type="body" idx="3"/>
          </p:nvPr>
        </p:nvSpPr>
        <p:spPr>
          <a:xfrm>
            <a:off x="228601" y="1476375"/>
            <a:ext cx="3695698" cy="2081041"/>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(EU)</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1575" name="Shape 1575"/>
          <p:cNvPicPr preferRelativeResize="0">
            <a:picLocks noGrp="1"/>
          </p:cNvPicPr>
          <p:nvPr>
            <p:ph type="body" idx="1"/>
          </p:nvPr>
        </p:nvPicPr>
        <p:blipFill rotWithShape="1">
          <a:blip r:embed="rId3">
            <a:alphaModFix/>
          </a:blip>
          <a:srcRect/>
          <a:stretch/>
        </p:blipFill>
        <p:spPr>
          <a:xfrm>
            <a:off x="4318487" y="228600"/>
            <a:ext cx="4378937" cy="3328987"/>
          </a:xfrm>
          <a:prstGeom prst="rect">
            <a:avLst/>
          </a:prstGeom>
          <a:noFill/>
          <a:ln>
            <a:noFill/>
          </a:ln>
        </p:spPr>
      </p:pic>
      <p:sp>
        <p:nvSpPr>
          <p:cNvPr id="1576" name="Shape 1576"/>
          <p:cNvSpPr txBox="1">
            <a:spLocks noGrp="1"/>
          </p:cNvSpPr>
          <p:nvPr>
            <p:ph type="title"/>
          </p:nvPr>
        </p:nvSpPr>
        <p:spPr>
          <a:xfrm>
            <a:off x="228601" y="228601"/>
            <a:ext cx="3905248"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Sickness and Disease</a:t>
            </a:r>
          </a:p>
        </p:txBody>
      </p:sp>
      <p:sp>
        <p:nvSpPr>
          <p:cNvPr id="1577" name="Shape 1577"/>
          <p:cNvSpPr txBox="1">
            <a:spLocks noGrp="1"/>
          </p:cNvSpPr>
          <p:nvPr>
            <p:ph type="body" idx="2"/>
          </p:nvPr>
        </p:nvSpPr>
        <p:spPr>
          <a:xfrm>
            <a:off x="228601" y="3752850"/>
            <a:ext cx="8654141" cy="287654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Serbian internees being treated for Spanish Influenza in an auxiliary hospital in Rotterdam on 5 February 1919.</a:t>
            </a:r>
          </a:p>
        </p:txBody>
      </p:sp>
      <p:sp>
        <p:nvSpPr>
          <p:cNvPr id="1578" name="Shape 1578"/>
          <p:cNvSpPr txBox="1">
            <a:spLocks noGrp="1"/>
          </p:cNvSpPr>
          <p:nvPr>
            <p:ph type="body" idx="3"/>
          </p:nvPr>
        </p:nvSpPr>
        <p:spPr>
          <a:xfrm>
            <a:off x="228601" y="1476375"/>
            <a:ext cx="3695698" cy="2081041"/>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Europeana 1914-1918</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Public Domain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pic>
        <p:nvPicPr>
          <p:cNvPr id="1583" name="Shape 1583" descr="http://img.bfmtv.com/c/1256/708/98e/b69b214cdf69389ec5e4a00844733.jpg"/>
          <p:cNvPicPr preferRelativeResize="0">
            <a:picLocks noGrp="1"/>
          </p:cNvPicPr>
          <p:nvPr>
            <p:ph type="pic" idx="2"/>
          </p:nvPr>
        </p:nvPicPr>
        <p:blipFill rotWithShape="1">
          <a:blip r:embed="rId3">
            <a:alphaModFix/>
          </a:blip>
          <a:srcRect l="15800" r="15800"/>
          <a:stretch/>
        </p:blipFill>
        <p:spPr>
          <a:xfrm>
            <a:off x="228600" y="2576513"/>
            <a:ext cx="4432200" cy="4038600"/>
          </a:xfrm>
          <a:prstGeom prst="rect">
            <a:avLst/>
          </a:prstGeom>
          <a:noFill/>
          <a:ln>
            <a:noFill/>
          </a:ln>
        </p:spPr>
      </p:pic>
      <p:sp>
        <p:nvSpPr>
          <p:cNvPr id="1584" name="Shape 1584"/>
          <p:cNvSpPr txBox="1">
            <a:spLocks noGrp="1"/>
          </p:cNvSpPr>
          <p:nvPr>
            <p:ph type="title"/>
          </p:nvPr>
        </p:nvSpPr>
        <p:spPr>
          <a:xfrm>
            <a:off x="228600" y="228601"/>
            <a:ext cx="8654100" cy="6573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Trebuchet MS"/>
              <a:buNone/>
            </a:pPr>
            <a:r>
              <a:rPr lang="en-GB" dirty="0"/>
              <a:t>World War One: </a:t>
            </a:r>
            <a:r>
              <a:rPr lang="en-GB" dirty="0" smtClean="0"/>
              <a:t>Life at home</a:t>
            </a:r>
            <a:endParaRPr lang="en-GB" dirty="0"/>
          </a:p>
        </p:txBody>
      </p:sp>
      <p:sp>
        <p:nvSpPr>
          <p:cNvPr id="1585" name="Shape 1585"/>
          <p:cNvSpPr txBox="1">
            <a:spLocks noGrp="1"/>
          </p:cNvSpPr>
          <p:nvPr>
            <p:ph type="body" idx="1"/>
          </p:nvPr>
        </p:nvSpPr>
        <p:spPr>
          <a:xfrm>
            <a:off x="228600" y="1047750"/>
            <a:ext cx="8654100" cy="1371600"/>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buClr>
                <a:schemeClr val="dk1"/>
              </a:buClr>
              <a:buSzPct val="25000"/>
              <a:buFont typeface="Arial"/>
              <a:buNone/>
            </a:pPr>
            <a:r>
              <a:rPr lang="en-GB" dirty="0"/>
              <a:t>This collection h</a:t>
            </a:r>
            <a:r>
              <a:rPr lang="en-GB" sz="2000" b="0" i="0" u="none" strike="noStrike" cap="none" dirty="0">
                <a:solidFill>
                  <a:schemeClr val="dk1"/>
                </a:solidFill>
                <a:latin typeface="Trebuchet MS"/>
                <a:ea typeface="Trebuchet MS"/>
                <a:cs typeface="Trebuchet MS"/>
                <a:sym typeface="Trebuchet MS"/>
              </a:rPr>
              <a:t>as been made by </a:t>
            </a:r>
            <a:r>
              <a:rPr lang="en-GB" dirty="0"/>
              <a:t>Thomas </a:t>
            </a:r>
            <a:r>
              <a:rPr lang="en-GB" dirty="0" err="1"/>
              <a:t>Rettig</a:t>
            </a:r>
            <a:r>
              <a:rPr lang="en-GB" dirty="0"/>
              <a:t> with the support of Bob </a:t>
            </a:r>
            <a:r>
              <a:rPr lang="en-GB" dirty="0" err="1"/>
              <a:t>Stradling</a:t>
            </a:r>
            <a:r>
              <a:rPr lang="en-GB" dirty="0"/>
              <a:t> of the </a:t>
            </a:r>
            <a:r>
              <a:rPr lang="en-GB" dirty="0" err="1"/>
              <a:t>Historiana</a:t>
            </a:r>
            <a:r>
              <a:rPr lang="en-GB"/>
              <a:t> editing team. </a:t>
            </a:r>
            <a:r>
              <a:rPr lang="en-GB" sz="2000" b="0" i="0" u="none" strike="noStrike" cap="none" dirty="0">
                <a:solidFill>
                  <a:schemeClr val="dk1"/>
                </a:solidFill>
                <a:latin typeface="Trebuchet MS"/>
                <a:ea typeface="Trebuchet MS"/>
                <a:cs typeface="Trebuchet MS"/>
                <a:sym typeface="Trebuchet MS"/>
              </a:rPr>
              <a:t>The development is financially supported by the European Union and the Evens Foundation.</a:t>
            </a:r>
          </a:p>
        </p:txBody>
      </p:sp>
      <p:sp>
        <p:nvSpPr>
          <p:cNvPr id="1586" name="Shape 1586"/>
          <p:cNvSpPr txBox="1">
            <a:spLocks noGrp="1"/>
          </p:cNvSpPr>
          <p:nvPr>
            <p:ph type="body" idx="3"/>
          </p:nvPr>
        </p:nvSpPr>
        <p:spPr>
          <a:xfrm>
            <a:off x="228600" y="6002867"/>
            <a:ext cx="4432200" cy="626400"/>
          </a:xfrm>
          <a:prstGeom prst="rect">
            <a:avLst/>
          </a:prstGeom>
          <a:solidFill>
            <a:srgbClr val="BFBFBF">
              <a:alpha val="49800"/>
            </a:srgbClr>
          </a:solidFill>
          <a:ln>
            <a:noFill/>
          </a:ln>
        </p:spPr>
        <p:txBody>
          <a:bodyPr lIns="91425" tIns="45700" rIns="91425" bIns="45700" anchor="b" anchorCtr="0">
            <a:noAutofit/>
          </a:bodyPr>
          <a:lstStyle/>
          <a:p>
            <a:pPr marL="0" marR="0" lvl="0" indent="0" algn="l" rtl="0">
              <a:lnSpc>
                <a:spcPct val="104000"/>
              </a:lnSpc>
              <a:spcBef>
                <a:spcPts val="0"/>
              </a:spcBef>
              <a:buClr>
                <a:schemeClr val="dk1"/>
              </a:buClr>
              <a:buSzPct val="25000"/>
              <a:buFont typeface="Arial"/>
              <a:buNone/>
            </a:pPr>
            <a:r>
              <a:rPr lang="en-GB" sz="1110" b="0" i="0" u="none" strike="noStrike" cap="none">
                <a:solidFill>
                  <a:schemeClr val="dk1"/>
                </a:solidFill>
                <a:latin typeface="Trebuchet MS"/>
                <a:ea typeface="Trebuchet MS"/>
                <a:cs typeface="Trebuchet MS"/>
                <a:sym typeface="Trebuchet MS"/>
              </a:rPr>
              <a:t>Panoramic view of the International Exhibition in Paris 19000, (Public Domain United States, Library of Congress, LC-DIG-ppmsca-15645)</a:t>
            </a:r>
          </a:p>
        </p:txBody>
      </p:sp>
      <p:pic>
        <p:nvPicPr>
          <p:cNvPr id="1587" name="Shape 1587" descr="http://evensfoundation.be/wp-content/themes/szota.biz_2016/img/eflogo.png"/>
          <p:cNvPicPr preferRelativeResize="0">
            <a:picLocks noGrp="1"/>
          </p:cNvPicPr>
          <p:nvPr>
            <p:ph type="body" idx="4"/>
          </p:nvPr>
        </p:nvPicPr>
        <p:blipFill rotWithShape="1">
          <a:blip r:embed="rId4">
            <a:alphaModFix/>
          </a:blip>
          <a:srcRect/>
          <a:stretch/>
        </p:blipFill>
        <p:spPr>
          <a:xfrm>
            <a:off x="5008562" y="2886583"/>
            <a:ext cx="1549499" cy="557700"/>
          </a:xfrm>
          <a:prstGeom prst="rect">
            <a:avLst/>
          </a:prstGeom>
          <a:noFill/>
          <a:ln>
            <a:noFill/>
          </a:ln>
        </p:spPr>
      </p:pic>
      <p:pic>
        <p:nvPicPr>
          <p:cNvPr id="1588" name="Shape 1588" descr="http://eacea.ec.europa.eu/img/logos/erasmus_plus/eu_flag_co_funded_pos_%5Brgb%5D_right.jpg"/>
          <p:cNvPicPr preferRelativeResize="0">
            <a:picLocks noGrp="1"/>
          </p:cNvPicPr>
          <p:nvPr>
            <p:ph type="body" idx="5"/>
          </p:nvPr>
        </p:nvPicPr>
        <p:blipFill rotWithShape="1">
          <a:blip r:embed="rId5">
            <a:alphaModFix/>
          </a:blip>
          <a:srcRect/>
          <a:stretch/>
        </p:blipFill>
        <p:spPr>
          <a:xfrm>
            <a:off x="5008562" y="3739526"/>
            <a:ext cx="1549499" cy="442500"/>
          </a:xfrm>
          <a:prstGeom prst="rect">
            <a:avLst/>
          </a:prstGeom>
          <a:noFill/>
          <a:ln>
            <a:noFill/>
          </a:ln>
        </p:spPr>
      </p:pic>
      <p:pic>
        <p:nvPicPr>
          <p:cNvPr id="1589" name="Shape 1589" descr="http://www.globaleducationmagazine.com/wp-content/uploads/2013/10/Euroclio-Global-Education-Magazine.jpg"/>
          <p:cNvPicPr preferRelativeResize="0">
            <a:picLocks noGrp="1"/>
          </p:cNvPicPr>
          <p:nvPr>
            <p:ph type="body" idx="6"/>
          </p:nvPr>
        </p:nvPicPr>
        <p:blipFill rotWithShape="1">
          <a:blip r:embed="rId6">
            <a:alphaModFix/>
          </a:blip>
          <a:srcRect/>
          <a:stretch/>
        </p:blipFill>
        <p:spPr>
          <a:xfrm>
            <a:off x="7192963" y="5455046"/>
            <a:ext cx="1549500" cy="583500"/>
          </a:xfrm>
          <a:prstGeom prst="rect">
            <a:avLst/>
          </a:prstGeom>
          <a:noFill/>
          <a:ln>
            <a:noFill/>
          </a:ln>
        </p:spPr>
      </p:pic>
      <p:pic>
        <p:nvPicPr>
          <p:cNvPr id="1590" name="Shape 1590"/>
          <p:cNvPicPr preferRelativeResize="0">
            <a:picLocks noGrp="1"/>
          </p:cNvPicPr>
          <p:nvPr>
            <p:ph type="pic" idx="2"/>
          </p:nvPr>
        </p:nvPicPr>
        <p:blipFill rotWithShape="1">
          <a:blip r:embed="rId7">
            <a:alphaModFix/>
          </a:blip>
          <a:srcRect l="7411" r="7402"/>
          <a:stretch/>
        </p:blipFill>
        <p:spPr>
          <a:xfrm>
            <a:off x="228600" y="2576513"/>
            <a:ext cx="4432200" cy="4038600"/>
          </a:xfrm>
          <a:prstGeom prst="rect">
            <a:avLst/>
          </a:prstGeom>
          <a:noFill/>
          <a:ln>
            <a:noFill/>
          </a:ln>
        </p:spPr>
      </p:pic>
      <p:sp>
        <p:nvSpPr>
          <p:cNvPr id="1591" name="Shape 1591"/>
          <p:cNvSpPr txBox="1">
            <a:spLocks noGrp="1"/>
          </p:cNvSpPr>
          <p:nvPr>
            <p:ph type="body" idx="3"/>
          </p:nvPr>
        </p:nvSpPr>
        <p:spPr>
          <a:xfrm>
            <a:off x="228600" y="6002867"/>
            <a:ext cx="4432200" cy="626400"/>
          </a:xfrm>
          <a:prstGeom prst="rect">
            <a:avLst/>
          </a:prstGeom>
          <a:solidFill>
            <a:srgbClr val="BFBFBF">
              <a:alpha val="49800"/>
            </a:srgbClr>
          </a:solid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 © IWM (53529) Re-used under the IWM non Commerical Licence)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Shape 975"/>
          <p:cNvPicPr preferRelativeResize="0">
            <a:picLocks noGrp="1"/>
          </p:cNvPicPr>
          <p:nvPr>
            <p:ph type="pic" idx="2"/>
          </p:nvPr>
        </p:nvPicPr>
        <p:blipFill rotWithShape="1">
          <a:blip r:embed="rId3">
            <a:alphaModFix/>
          </a:blip>
          <a:srcRect l="3283" r="3283"/>
          <a:stretch/>
        </p:blipFill>
        <p:spPr>
          <a:xfrm>
            <a:off x="4261980" y="227917"/>
            <a:ext cx="4637088" cy="6408737"/>
          </a:xfrm>
          <a:prstGeom prst="rect">
            <a:avLst/>
          </a:prstGeom>
          <a:noFill/>
          <a:ln>
            <a:noFill/>
          </a:ln>
        </p:spPr>
      </p:pic>
      <p:sp>
        <p:nvSpPr>
          <p:cNvPr id="976" name="Shape 976"/>
          <p:cNvSpPr txBox="1">
            <a:spLocks noGrp="1"/>
          </p:cNvSpPr>
          <p:nvPr>
            <p:ph type="title"/>
          </p:nvPr>
        </p:nvSpPr>
        <p:spPr>
          <a:xfrm>
            <a:off x="245639" y="227917"/>
            <a:ext cx="3860991"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Living with shortages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977" name="Shape 977"/>
          <p:cNvSpPr txBox="1">
            <a:spLocks noGrp="1"/>
          </p:cNvSpPr>
          <p:nvPr>
            <p:ph type="body" idx="1"/>
          </p:nvPr>
        </p:nvSpPr>
        <p:spPr>
          <a:xfrm>
            <a:off x="245639" y="1160912"/>
            <a:ext cx="3860991" cy="4259492"/>
          </a:xfrm>
          <a:prstGeom prst="rect">
            <a:avLst/>
          </a:prstGeom>
          <a:noFill/>
          <a:ln>
            <a:noFill/>
          </a:ln>
        </p:spPr>
        <p:txBody>
          <a:bodyPr lIns="91425" tIns="45700" rIns="91425" bIns="45700" anchor="t" anchorCtr="0">
            <a:noAutofit/>
          </a:bodyPr>
          <a:lstStyle/>
          <a:p>
            <a:pPr marL="0" marR="0" lvl="0" indent="0" algn="just" rtl="0">
              <a:lnSpc>
                <a:spcPct val="104000"/>
              </a:lnSpc>
              <a:spcBef>
                <a:spcPts val="0"/>
              </a:spcBef>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Another poster from the Canadian Food Board. In 1918 the Board, along with the YMCA (Young Men’s Christian Association) and the Departments of Agriculture of each Canadian Province, set up a scheme called “Soldiers of the Soil”.  Teenage boys between 15 and 20 were encouraged to volunteer for three months to work on Canada’s farms and replace the agricultural workers who had been recruited into the army. They were given a uniform and received a badge for completing three months’ work. Over 20 000 teenagers enrolled in the programme.</a:t>
            </a:r>
          </a:p>
        </p:txBody>
      </p:sp>
      <p:sp>
        <p:nvSpPr>
          <p:cNvPr id="978" name="Shape 978"/>
          <p:cNvSpPr txBox="1">
            <a:spLocks noGrp="1"/>
          </p:cNvSpPr>
          <p:nvPr>
            <p:ph type="body" idx="3"/>
          </p:nvPr>
        </p:nvSpPr>
        <p:spPr>
          <a:xfrm>
            <a:off x="302433" y="5844946"/>
            <a:ext cx="3747406" cy="79102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Source: Imperial War Museum</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 IWM (Art.IWM PST 12507</a:t>
            </a:r>
            <a:br>
              <a:rPr lang="en-GB" sz="1200" b="0" i="0" u="none" strike="noStrike" cap="none">
                <a:solidFill>
                  <a:schemeClr val="dk1"/>
                </a:solidFill>
                <a:latin typeface="Trebuchet MS"/>
                <a:ea typeface="Trebuchet MS"/>
                <a:cs typeface="Trebuchet MS"/>
                <a:sym typeface="Trebuchet MS"/>
              </a:rPr>
            </a:br>
            <a:r>
              <a:rPr lang="en-GB" sz="1200" b="0" i="0" u="none" strike="noStrike" cap="none">
                <a:solidFill>
                  <a:schemeClr val="dk1"/>
                </a:solidFill>
                <a:latin typeface="Trebuchet MS"/>
                <a:ea typeface="Trebuchet MS"/>
                <a:cs typeface="Trebuchet MS"/>
                <a:sym typeface="Trebuchet MS"/>
              </a:rPr>
              <a:t>Re-used under IWM Non Commercial Licence</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8249</Words>
  <Application>Microsoft Office PowerPoint</Application>
  <PresentationFormat>On-screen Show (4:3)</PresentationFormat>
  <Paragraphs>290</Paragraphs>
  <Slides>86</Slides>
  <Notes>86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86</vt:i4>
      </vt:variant>
    </vt:vector>
  </HeadingPairs>
  <TitlesOfParts>
    <vt:vector size="91" baseType="lpstr">
      <vt:lpstr>Arial</vt:lpstr>
      <vt:lpstr>Calibri</vt:lpstr>
      <vt:lpstr>Trebuchet MS</vt:lpstr>
      <vt:lpstr>Office Theme</vt:lpstr>
      <vt:lpstr>Office Theme</vt:lpstr>
      <vt:lpstr>PowerPoint Presentation</vt:lpstr>
      <vt:lpstr>Living with Shortages </vt:lpstr>
      <vt:lpstr>Living with Shortages </vt:lpstr>
      <vt:lpstr>Living with shortages </vt:lpstr>
      <vt:lpstr>Living with shortages </vt:lpstr>
      <vt:lpstr>Living with shortages </vt:lpstr>
      <vt:lpstr>Living with shortages </vt:lpstr>
      <vt:lpstr>Living with shortages </vt:lpstr>
      <vt:lpstr>Living with shortages </vt:lpstr>
      <vt:lpstr>Living with shortages </vt:lpstr>
      <vt:lpstr>Living with shortages </vt:lpstr>
      <vt:lpstr>Living with shortages </vt:lpstr>
      <vt:lpstr>Living with shortages</vt:lpstr>
      <vt:lpstr>Living with shortages </vt:lpstr>
      <vt:lpstr>Working on the Land </vt:lpstr>
      <vt:lpstr>Working on the Land</vt:lpstr>
      <vt:lpstr>Working on the Land</vt:lpstr>
      <vt:lpstr>Working on the Land </vt:lpstr>
      <vt:lpstr>Working on the Land </vt:lpstr>
      <vt:lpstr>Working on the Land </vt:lpstr>
      <vt:lpstr>Working on the Land </vt:lpstr>
      <vt:lpstr>Working on the Land </vt:lpstr>
      <vt:lpstr>Working on the Land </vt:lpstr>
      <vt:lpstr>Working on the Land</vt:lpstr>
      <vt:lpstr>Working on the Land </vt:lpstr>
      <vt:lpstr>Working on the Land </vt:lpstr>
      <vt:lpstr>PowerPoint Presentation</vt:lpstr>
      <vt:lpstr>Keeping the Factories and Public Services running </vt:lpstr>
      <vt:lpstr>Keeping Factories and essential services running</vt:lpstr>
      <vt:lpstr>PowerPoint Presentation</vt:lpstr>
      <vt:lpstr>PowerPoint Presentation</vt:lpstr>
      <vt:lpstr>Keeping Factories and public services running </vt:lpstr>
      <vt:lpstr>Keeping Factories and public services running </vt:lpstr>
      <vt:lpstr>Keeping Factories and public services running </vt:lpstr>
      <vt:lpstr>Keeping Factories and public services running </vt:lpstr>
      <vt:lpstr>Keeping Factories and public services running </vt:lpstr>
      <vt:lpstr>Keeping Factories and public services running </vt:lpstr>
      <vt:lpstr>Keeping Factories and public services running</vt:lpstr>
      <vt:lpstr>Keeping Factories and public services running </vt:lpstr>
      <vt:lpstr>Keeping Factories and public services running</vt:lpstr>
      <vt:lpstr>Keeping Factories and public services running</vt:lpstr>
      <vt:lpstr>Keeping Factories and public services running</vt:lpstr>
      <vt:lpstr>Living in an occupied country</vt:lpstr>
      <vt:lpstr>Living in an occupied country </vt:lpstr>
      <vt:lpstr>Living in an occupied country</vt:lpstr>
      <vt:lpstr>Living in an occupied country</vt:lpstr>
      <vt:lpstr>Living in an occupied country </vt:lpstr>
      <vt:lpstr>Living in an occupied country</vt:lpstr>
      <vt:lpstr>Living in an occupied country</vt:lpstr>
      <vt:lpstr>Living in an occupied country </vt:lpstr>
      <vt:lpstr>Living in an occupied country</vt:lpstr>
      <vt:lpstr>Living in an occupied country</vt:lpstr>
      <vt:lpstr>Living in an occupied country</vt:lpstr>
      <vt:lpstr>Living in an occupied country</vt:lpstr>
      <vt:lpstr>Living in an occupied country </vt:lpstr>
      <vt:lpstr>Source: Project Gutenberg via Wikimedia Commons Public Domain (USA) </vt:lpstr>
      <vt:lpstr>Living in an occupied country</vt:lpstr>
      <vt:lpstr>Living in an occupied country</vt:lpstr>
      <vt:lpstr>Living in an occupied country </vt:lpstr>
      <vt:lpstr>Refugees</vt:lpstr>
      <vt:lpstr>Refugees </vt:lpstr>
      <vt:lpstr>Refugees</vt:lpstr>
      <vt:lpstr>Refugees </vt:lpstr>
      <vt:lpstr>Refugees</vt:lpstr>
      <vt:lpstr>Refugees</vt:lpstr>
      <vt:lpstr>Refugees </vt:lpstr>
      <vt:lpstr>Refugees </vt:lpstr>
      <vt:lpstr>Refugees</vt:lpstr>
      <vt:lpstr>Refugees </vt:lpstr>
      <vt:lpstr>Refugees</vt:lpstr>
      <vt:lpstr>Refugees</vt:lpstr>
      <vt:lpstr>Refugees</vt:lpstr>
      <vt:lpstr>Refugees</vt:lpstr>
      <vt:lpstr>Sickness and Disease </vt:lpstr>
      <vt:lpstr>Sickness and Disease </vt:lpstr>
      <vt:lpstr>Sickness and Disease </vt:lpstr>
      <vt:lpstr>Sickness and Disease </vt:lpstr>
      <vt:lpstr>Sickness and Disease </vt:lpstr>
      <vt:lpstr>Sickness and Disease </vt:lpstr>
      <vt:lpstr>Sickness and Disease </vt:lpstr>
      <vt:lpstr>Sickness and Disease </vt:lpstr>
      <vt:lpstr>Sickness and Disease </vt:lpstr>
      <vt:lpstr>Sickness and Disease </vt:lpstr>
      <vt:lpstr>Sickness and Disease </vt:lpstr>
      <vt:lpstr>Sickness and Disease</vt:lpstr>
      <vt:lpstr>World War One: Life at home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Henrik Hartmann</cp:lastModifiedBy>
  <cp:revision>1</cp:revision>
  <dcterms:modified xsi:type="dcterms:W3CDTF">2017-04-14T12:43:47Z</dcterms:modified>
</cp:coreProperties>
</file>