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9"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10CFA19-B34B-4B5E-930D-1FED89350A1A}">
          <p14:sldIdLst>
            <p14:sldId id="256"/>
          </p14:sldIdLst>
        </p14:section>
        <p14:section name="Blitzkrieg" id="{58649142-DC74-4CCD-8FF2-50B2D221579B}">
          <p14:sldIdLst>
            <p14:sldId id="257"/>
            <p14:sldId id="258"/>
            <p14:sldId id="259"/>
            <p14:sldId id="260"/>
            <p14:sldId id="261"/>
            <p14:sldId id="262"/>
            <p14:sldId id="263"/>
            <p14:sldId id="264"/>
            <p14:sldId id="265"/>
            <p14:sldId id="266"/>
            <p14:sldId id="267"/>
          </p14:sldIdLst>
        </p14:section>
        <p14:section name="Tank Warfare" id="{3A0C5F5E-EB56-4C6A-9DAC-DC78900905FD}">
          <p14:sldIdLst>
            <p14:sldId id="268"/>
            <p14:sldId id="269"/>
            <p14:sldId id="270"/>
            <p14:sldId id="271"/>
            <p14:sldId id="272"/>
            <p14:sldId id="273"/>
            <p14:sldId id="274"/>
            <p14:sldId id="275"/>
            <p14:sldId id="276"/>
            <p14:sldId id="277"/>
            <p14:sldId id="278"/>
            <p14:sldId id="279"/>
          </p14:sldIdLst>
        </p14:section>
        <p14:section name="Infantry" id="{295D4B2F-10D6-4324-9CA2-CA8F6514987F}">
          <p14:sldIdLst>
            <p14:sldId id="280"/>
            <p14:sldId id="281"/>
            <p14:sldId id="282"/>
            <p14:sldId id="283"/>
            <p14:sldId id="284"/>
            <p14:sldId id="285"/>
            <p14:sldId id="286"/>
            <p14:sldId id="287"/>
            <p14:sldId id="288"/>
            <p14:sldId id="289"/>
            <p14:sldId id="290"/>
            <p14:sldId id="291"/>
          </p14:sldIdLst>
        </p14:section>
        <p14:section name="Organized Armed Resistance" id="{C359E017-7C07-4226-9FE7-071717E36EFE}">
          <p14:sldIdLst>
            <p14:sldId id="292"/>
            <p14:sldId id="293"/>
            <p14:sldId id="294"/>
            <p14:sldId id="295"/>
            <p14:sldId id="296"/>
            <p14:sldId id="297"/>
            <p14:sldId id="298"/>
          </p14:sldIdLst>
        </p14:section>
        <p14:section name="Trench warfare" id="{500771C6-942A-4D3A-962B-AE6B05C5C6B0}">
          <p14:sldIdLst>
            <p14:sldId id="299"/>
            <p14:sldId id="300"/>
            <p14:sldId id="301"/>
            <p14:sldId id="302"/>
            <p14:sldId id="303"/>
            <p14:sldId id="304"/>
            <p14:sldId id="305"/>
          </p14:sldIdLst>
        </p14:section>
        <p14:section name="Horse Power in World War 2" id="{9A9DB85C-D425-4373-8A3A-41B74D3220C7}">
          <p14:sldIdLst>
            <p14:sldId id="306"/>
            <p14:sldId id="307"/>
            <p14:sldId id="308"/>
            <p14:sldId id="309"/>
            <p14:sldId id="310"/>
            <p14:sldId id="311"/>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110570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7" name="Shape 4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15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96" name="Shape 4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68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4" name="Shape 5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2345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12" name="Shape 5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44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0" name="Shape 5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92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8" name="Shape 5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90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36" name="Shape 5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41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4" name="Shape 5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4718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52" name="Shape 5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20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0" name="Shape 5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2925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0" name="Shape 5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387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62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8" name="Shape 5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29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6" name="Shape 5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54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94" name="Shape 5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14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02" name="Shape 6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856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0" name="Shape 6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021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8" name="Shape 6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443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26" name="Shape 6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3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34" name="Shape 6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4551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42" name="Shape 6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6172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0" name="Shape 6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30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0" name="Shape 4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4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8" name="Shape 6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501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66" name="Shape 6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14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74" name="Shape 6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9097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84" name="Shape 6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241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92" name="Shape 6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075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0" name="Shape 7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030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10" name="Shape 7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656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18" name="Shape 7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3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26" name="Shape 7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861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34" name="Shape 7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06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8" name="Shape 4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651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42" name="Shape 7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623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0" name="Shape 7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416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8" name="Shape 7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0816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66" name="Shape 7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58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4" name="Shape 7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185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2" name="Shape 7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881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0" name="Shape 7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291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4813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06" name="Shape 8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6691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14" name="Shape 8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4741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56" name="Shape 4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033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22" name="Shape 8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733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32" name="Shape 8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853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40" name="Shape 8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074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48" name="Shape 8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306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56" name="Shape 8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952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64" name="Shape 8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04371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72" name="Shape 8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8794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80" name="Shape 8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63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4" name="Shape 4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42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2" name="Shape 4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869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0" name="Shape 4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766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8" name="Shape 4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22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First Slide (introduction) ">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7379007" y="6498873"/>
            <a:ext cx="1511900" cy="238963"/>
          </a:xfrm>
          <a:prstGeom prst="rect">
            <a:avLst/>
          </a:prstGeom>
          <a:noFill/>
          <a:ln>
            <a:noFill/>
          </a:ln>
        </p:spPr>
      </p:pic>
      <p:sp>
        <p:nvSpPr>
          <p:cNvPr id="14" name="Shape 14"/>
          <p:cNvSpPr txBox="1">
            <a:spLocks noGrp="1"/>
          </p:cNvSpPr>
          <p:nvPr>
            <p:ph type="body" idx="1"/>
          </p:nvPr>
        </p:nvSpPr>
        <p:spPr>
          <a:xfrm>
            <a:off x="228598" y="228600"/>
            <a:ext cx="8662307" cy="616403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8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0272559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0878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ndscape right (fit) Medium hight ">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2971800" y="228601"/>
            <a:ext cx="5910942" cy="41433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52" name="Shape 52"/>
          <p:cNvSpPr txBox="1">
            <a:spLocks noGrp="1"/>
          </p:cNvSpPr>
          <p:nvPr>
            <p:ph type="title"/>
          </p:nvPr>
        </p:nvSpPr>
        <p:spPr>
          <a:xfrm>
            <a:off x="228601" y="228601"/>
            <a:ext cx="2743199" cy="1533522"/>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body" idx="2"/>
          </p:nvPr>
        </p:nvSpPr>
        <p:spPr>
          <a:xfrm>
            <a:off x="228601" y="4581525"/>
            <a:ext cx="8654141" cy="20478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4" name="Shape 54"/>
          <p:cNvSpPr txBox="1">
            <a:spLocks noGrp="1"/>
          </p:cNvSpPr>
          <p:nvPr>
            <p:ph type="body" idx="3"/>
          </p:nvPr>
        </p:nvSpPr>
        <p:spPr>
          <a:xfrm>
            <a:off x="685800" y="1971674"/>
            <a:ext cx="2286000" cy="2390775"/>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ource left squared (fille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8" name="Shape 58"/>
          <p:cNvSpPr txBox="1">
            <a:spLocks noGrp="1"/>
          </p:cNvSpPr>
          <p:nvPr>
            <p:ph type="body" idx="2"/>
          </p:nvPr>
        </p:nvSpPr>
        <p:spPr>
          <a:xfrm>
            <a:off x="228601" y="5592535"/>
            <a:ext cx="5698672"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59" name="Shape 59"/>
          <p:cNvSpPr>
            <a:spLocks noGrp="1"/>
          </p:cNvSpPr>
          <p:nvPr>
            <p:ph type="pic" idx="3"/>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sources one introduction (fit)">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228601" y="2352675"/>
            <a:ext cx="4057650" cy="294730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2" name="Shape 62"/>
          <p:cNvSpPr txBox="1">
            <a:spLocks noGrp="1"/>
          </p:cNvSpPr>
          <p:nvPr>
            <p:ph type="body" idx="2"/>
          </p:nvPr>
        </p:nvSpPr>
        <p:spPr>
          <a:xfrm>
            <a:off x="228600" y="620487"/>
            <a:ext cx="8654141" cy="1541687"/>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3" name="Shape 63"/>
          <p:cNvSpPr txBox="1">
            <a:spLocks noGrp="1"/>
          </p:cNvSpPr>
          <p:nvPr>
            <p:ph type="body" idx="3"/>
          </p:nvPr>
        </p:nvSpPr>
        <p:spPr>
          <a:xfrm>
            <a:off x="4800600" y="5299982"/>
            <a:ext cx="4082142" cy="132941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4" name="Shape 64"/>
          <p:cNvSpPr txBox="1">
            <a:spLocks noGrp="1"/>
          </p:cNvSpPr>
          <p:nvPr>
            <p:ph type="body" idx="4"/>
          </p:nvPr>
        </p:nvSpPr>
        <p:spPr>
          <a:xfrm>
            <a:off x="4800600" y="2352675"/>
            <a:ext cx="4082141" cy="294730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65" name="Shape 65"/>
          <p:cNvSpPr txBox="1">
            <a:spLocks noGrp="1"/>
          </p:cNvSpPr>
          <p:nvPr>
            <p:ph type="body" idx="5"/>
          </p:nvPr>
        </p:nvSpPr>
        <p:spPr>
          <a:xfrm>
            <a:off x="228601" y="5299982"/>
            <a:ext cx="4057650" cy="1329414"/>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66" name="Shape 66"/>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ource landscape (fit) larger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228598" y="620487"/>
            <a:ext cx="8654143" cy="415562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0" name="Shape 70"/>
          <p:cNvSpPr txBox="1">
            <a:spLocks noGrp="1"/>
          </p:cNvSpPr>
          <p:nvPr>
            <p:ph type="body" idx="2"/>
          </p:nvPr>
        </p:nvSpPr>
        <p:spPr>
          <a:xfrm>
            <a:off x="228598" y="4776107"/>
            <a:ext cx="5943601"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1" name="Shape 71"/>
          <p:cNvSpPr txBox="1">
            <a:spLocks noGrp="1"/>
          </p:cNvSpPr>
          <p:nvPr>
            <p:ph type="body" idx="3"/>
          </p:nvPr>
        </p:nvSpPr>
        <p:spPr>
          <a:xfrm>
            <a:off x="6629400" y="4776107"/>
            <a:ext cx="22533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ource right squared (fill) Medium Title">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74" name="Shape 74"/>
          <p:cNvSpPr>
            <a:spLocks noGrp="1"/>
          </p:cNvSpPr>
          <p:nvPr>
            <p:ph type="pic" idx="2"/>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75" name="Shape 75"/>
          <p:cNvSpPr txBox="1">
            <a:spLocks noGrp="1"/>
          </p:cNvSpPr>
          <p:nvPr>
            <p:ph type="title"/>
          </p:nvPr>
        </p:nvSpPr>
        <p:spPr>
          <a:xfrm>
            <a:off x="228600" y="228600"/>
            <a:ext cx="2743199" cy="1681843"/>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3"/>
          </p:nvPr>
        </p:nvSpPr>
        <p:spPr>
          <a:xfrm>
            <a:off x="228600" y="1910442"/>
            <a:ext cx="2547257" cy="471895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ource landscape (fill) small texts">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 name="Shape 79"/>
          <p:cNvSpPr txBox="1">
            <a:spLocks noGrp="1"/>
          </p:cNvSpPr>
          <p:nvPr>
            <p:ph type="body" idx="1"/>
          </p:nvPr>
        </p:nvSpPr>
        <p:spPr>
          <a:xfrm>
            <a:off x="228598" y="5584369"/>
            <a:ext cx="4384220" cy="104503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0" name="Shape 80"/>
          <p:cNvSpPr txBox="1">
            <a:spLocks noGrp="1"/>
          </p:cNvSpPr>
          <p:nvPr>
            <p:ph type="body" idx="2"/>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1" name="Shape 81"/>
          <p:cNvSpPr>
            <a:spLocks noGrp="1"/>
          </p:cNvSpPr>
          <p:nvPr>
            <p:ph type="pic" idx="3"/>
          </p:nvPr>
        </p:nvSpPr>
        <p:spPr>
          <a:xfrm>
            <a:off x="228600" y="620712"/>
            <a:ext cx="8653462" cy="4964111"/>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ource left squared (filled) Medium Title">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228601" y="5734050"/>
            <a:ext cx="5698672" cy="90351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84" name="Shape 84"/>
          <p:cNvSpPr>
            <a:spLocks noGrp="1"/>
          </p:cNvSpPr>
          <p:nvPr>
            <p:ph type="pic" idx="2"/>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85" name="Shape 85"/>
          <p:cNvSpPr txBox="1">
            <a:spLocks noGrp="1"/>
          </p:cNvSpPr>
          <p:nvPr>
            <p:ph type="title"/>
          </p:nvPr>
        </p:nvSpPr>
        <p:spPr>
          <a:xfrm>
            <a:off x="6139542" y="228600"/>
            <a:ext cx="2743199" cy="1706336"/>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3"/>
          </p:nvPr>
        </p:nvSpPr>
        <p:spPr>
          <a:xfrm>
            <a:off x="6335485" y="1943100"/>
            <a:ext cx="2547257" cy="46862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Source right squared (fit) - Extra long title">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228600" y="228600"/>
            <a:ext cx="2743199"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0" name="Shape 90"/>
          <p:cNvSpPr txBox="1">
            <a:spLocks noGrp="1"/>
          </p:cNvSpPr>
          <p:nvPr>
            <p:ph type="body" idx="2"/>
          </p:nvPr>
        </p:nvSpPr>
        <p:spPr>
          <a:xfrm>
            <a:off x="228600" y="2628900"/>
            <a:ext cx="2547257"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1" name="Shape 91"/>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Section Introduction - Medium Landscape (fit) ">
    <p:bg>
      <p:bgPr>
        <a:solidFill>
          <a:schemeClr val="dk1"/>
        </a:solid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450080" y="365126"/>
            <a:ext cx="4440826" cy="125031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8" name="Shape 18"/>
          <p:cNvSpPr txBox="1">
            <a:spLocks noGrp="1"/>
          </p:cNvSpPr>
          <p:nvPr>
            <p:ph type="body" idx="2"/>
          </p:nvPr>
        </p:nvSpPr>
        <p:spPr>
          <a:xfrm>
            <a:off x="4450080" y="1813102"/>
            <a:ext cx="4440825" cy="1302982"/>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 name="Shape 19"/>
          <p:cNvSpPr txBox="1">
            <a:spLocks noGrp="1"/>
          </p:cNvSpPr>
          <p:nvPr>
            <p:ph type="body" idx="3"/>
          </p:nvPr>
        </p:nvSpPr>
        <p:spPr>
          <a:xfrm>
            <a:off x="228600" y="365125"/>
            <a:ext cx="4046219" cy="27511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ource landscape (fit) small texts">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4" name="Shape 94"/>
          <p:cNvSpPr txBox="1">
            <a:spLocks noGrp="1"/>
          </p:cNvSpPr>
          <p:nvPr>
            <p:ph type="body" idx="1"/>
          </p:nvPr>
        </p:nvSpPr>
        <p:spPr>
          <a:xfrm>
            <a:off x="228598" y="620487"/>
            <a:ext cx="8654143" cy="496388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5" name="Shape 95"/>
          <p:cNvSpPr txBox="1">
            <a:spLocks noGrp="1"/>
          </p:cNvSpPr>
          <p:nvPr>
            <p:ph type="body" idx="2"/>
          </p:nvPr>
        </p:nvSpPr>
        <p:spPr>
          <a:xfrm>
            <a:off x="228598" y="5584369"/>
            <a:ext cx="4384220" cy="104503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96" name="Shape 96"/>
          <p:cNvSpPr txBox="1">
            <a:spLocks noGrp="1"/>
          </p:cNvSpPr>
          <p:nvPr>
            <p:ph type="body" idx="3"/>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ource right (fit)">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228600" y="228600"/>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1"/>
          </p:nvPr>
        </p:nvSpPr>
        <p:spPr>
          <a:xfrm>
            <a:off x="4857748" y="228598"/>
            <a:ext cx="402499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00" name="Shape 100"/>
          <p:cNvSpPr txBox="1">
            <a:spLocks noGrp="1"/>
          </p:cNvSpPr>
          <p:nvPr>
            <p:ph type="body" idx="2"/>
          </p:nvPr>
        </p:nvSpPr>
        <p:spPr>
          <a:xfrm>
            <a:off x="228598" y="1145266"/>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01" name="Shape 101"/>
          <p:cNvSpPr txBox="1">
            <a:spLocks noGrp="1"/>
          </p:cNvSpPr>
          <p:nvPr>
            <p:ph type="body" idx="3"/>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Source left squared (fit) Medium Title">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04" name="Shape 104"/>
          <p:cNvSpPr txBox="1">
            <a:spLocks noGrp="1"/>
          </p:cNvSpPr>
          <p:nvPr>
            <p:ph type="title"/>
          </p:nvPr>
        </p:nvSpPr>
        <p:spPr>
          <a:xfrm>
            <a:off x="6139542" y="228600"/>
            <a:ext cx="2743199" cy="1706336"/>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5" name="Shape 105"/>
          <p:cNvSpPr txBox="1">
            <a:spLocks noGrp="1"/>
          </p:cNvSpPr>
          <p:nvPr>
            <p:ph type="body" idx="2"/>
          </p:nvPr>
        </p:nvSpPr>
        <p:spPr>
          <a:xfrm>
            <a:off x="6335485" y="1943100"/>
            <a:ext cx="2547257" cy="468629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06" name="Shape 106"/>
          <p:cNvSpPr txBox="1">
            <a:spLocks noGrp="1"/>
          </p:cNvSpPr>
          <p:nvPr>
            <p:ph type="body" idx="3"/>
          </p:nvPr>
        </p:nvSpPr>
        <p:spPr>
          <a:xfrm>
            <a:off x="228601" y="5592535"/>
            <a:ext cx="5698672"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wo Source left (fit) ">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9" name="Shape 109"/>
          <p:cNvSpPr txBox="1">
            <a:spLocks noGrp="1"/>
          </p:cNvSpPr>
          <p:nvPr>
            <p:ph type="body" idx="1"/>
          </p:nvPr>
        </p:nvSpPr>
        <p:spPr>
          <a:xfrm>
            <a:off x="228597" y="228601"/>
            <a:ext cx="4024992" cy="25526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10" name="Shape 110"/>
          <p:cNvSpPr txBox="1">
            <a:spLocks noGrp="1"/>
          </p:cNvSpPr>
          <p:nvPr>
            <p:ph type="body" idx="2"/>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1" name="Shape 111"/>
          <p:cNvSpPr txBox="1">
            <a:spLocks noGrp="1"/>
          </p:cNvSpPr>
          <p:nvPr>
            <p:ph type="body" idx="3"/>
          </p:nvPr>
        </p:nvSpPr>
        <p:spPr>
          <a:xfrm>
            <a:off x="228597" y="2781300"/>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2" name="Shape 112"/>
          <p:cNvSpPr txBox="1">
            <a:spLocks noGrp="1"/>
          </p:cNvSpPr>
          <p:nvPr>
            <p:ph type="body" idx="4"/>
          </p:nvPr>
        </p:nvSpPr>
        <p:spPr>
          <a:xfrm>
            <a:off x="228597" y="6020887"/>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3" name="Shape 113"/>
          <p:cNvSpPr txBox="1">
            <a:spLocks noGrp="1"/>
          </p:cNvSpPr>
          <p:nvPr>
            <p:ph type="body" idx="5"/>
          </p:nvPr>
        </p:nvSpPr>
        <p:spPr>
          <a:xfrm>
            <a:off x="228596" y="3437164"/>
            <a:ext cx="4024992" cy="25526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Last slide (aknowledgement, dislaimer, copyright)  2 donors - 1 partner">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228600" y="228601"/>
            <a:ext cx="8654141" cy="657223"/>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6" name="Shape 116"/>
          <p:cNvSpPr txBox="1">
            <a:spLocks noGrp="1"/>
          </p:cNvSpPr>
          <p:nvPr>
            <p:ph type="body" idx="1"/>
          </p:nvPr>
        </p:nvSpPr>
        <p:spPr>
          <a:xfrm>
            <a:off x="228600" y="1047750"/>
            <a:ext cx="8654141" cy="1371599"/>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17" name="Shape 117"/>
          <p:cNvSpPr/>
          <p:nvPr/>
        </p:nvSpPr>
        <p:spPr>
          <a:xfrm>
            <a:off x="7053942"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b="0" i="0" u="sng" strike="noStrike" cap="none">
                <a:solidFill>
                  <a:schemeClr val="hlink"/>
                </a:solidFill>
                <a:latin typeface="Trebuchet MS"/>
                <a:ea typeface="Trebuchet MS"/>
                <a:cs typeface="Trebuchet MS"/>
                <a:sym typeface="Trebuchet MS"/>
                <a:hlinkClick r:id="rId2"/>
              </a:rPr>
              <a:t>copyright@historiana.eu</a:t>
            </a:r>
            <a:r>
              <a:rPr lang="en-GB" sz="900" b="0" i="0" u="none" strike="noStrike" cap="none">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License: </a:t>
            </a:r>
            <a:r>
              <a:rPr lang="en-GB" sz="900" b="0" i="0" u="sng" strike="noStrike" cap="none">
                <a:solidFill>
                  <a:schemeClr val="hlink"/>
                </a:solidFill>
                <a:latin typeface="Trebuchet MS"/>
                <a:ea typeface="Trebuchet MS"/>
                <a:cs typeface="Trebuchet MS"/>
                <a:sym typeface="Trebuchet MS"/>
                <a:hlinkClick r:id="rId3"/>
              </a:rPr>
              <a:t>CC-BY-SA 4.0</a:t>
            </a:r>
            <a:r>
              <a:rPr lang="en-GB" sz="900" b="0" i="0" u="none" strike="noStrike" cap="none">
                <a:solidFill>
                  <a:schemeClr val="dk1"/>
                </a:solidFill>
                <a:latin typeface="Trebuchet MS"/>
                <a:ea typeface="Trebuchet MS"/>
                <a:cs typeface="Trebuchet MS"/>
                <a:sym typeface="Trebuchet MS"/>
              </a:rPr>
              <a:t>, Historiana</a:t>
            </a:r>
          </a:p>
        </p:txBody>
      </p:sp>
      <p:sp>
        <p:nvSpPr>
          <p:cNvPr id="118" name="Shape 118"/>
          <p:cNvSpPr/>
          <p:nvPr/>
        </p:nvSpPr>
        <p:spPr>
          <a:xfrm>
            <a:off x="4852851"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DISCLAIMER</a:t>
            </a:r>
          </a:p>
          <a:p>
            <a:pPr marL="0" marR="0" lvl="0" indent="0" algn="ctr"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119" name="Shape 119"/>
          <p:cNvSpPr>
            <a:spLocks noGrp="1"/>
          </p:cNvSpPr>
          <p:nvPr>
            <p:ph type="pic" idx="2"/>
          </p:nvPr>
        </p:nvSpPr>
        <p:spPr>
          <a:xfrm>
            <a:off x="228600" y="2576513"/>
            <a:ext cx="4432299" cy="4038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0" name="Shape 120"/>
          <p:cNvSpPr/>
          <p:nvPr/>
        </p:nvSpPr>
        <p:spPr>
          <a:xfrm>
            <a:off x="4852851"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SUPPORTED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121" name="Shape 121"/>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DEVELOPED BY</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p:txBody>
      </p:sp>
      <p:sp>
        <p:nvSpPr>
          <p:cNvPr id="122" name="Shape 122"/>
          <p:cNvSpPr txBox="1">
            <a:spLocks noGrp="1"/>
          </p:cNvSpPr>
          <p:nvPr>
            <p:ph type="body" idx="3"/>
          </p:nvPr>
        </p:nvSpPr>
        <p:spPr>
          <a:xfrm>
            <a:off x="228600" y="6002867"/>
            <a:ext cx="4432298" cy="626530"/>
          </a:xfrm>
          <a:prstGeom prst="rect">
            <a:avLst/>
          </a:prstGeom>
          <a:solidFill>
            <a:srgbClr val="BFBFBF">
              <a:alpha val="49803"/>
            </a:srgbClr>
          </a:solid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23" name="Shape 123"/>
          <p:cNvSpPr txBox="1">
            <a:spLocks noGrp="1"/>
          </p:cNvSpPr>
          <p:nvPr>
            <p:ph type="body" idx="4"/>
          </p:nvPr>
        </p:nvSpPr>
        <p:spPr>
          <a:xfrm>
            <a:off x="5007791" y="2860750"/>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4" name="Shape 124"/>
          <p:cNvSpPr txBox="1">
            <a:spLocks noGrp="1"/>
          </p:cNvSpPr>
          <p:nvPr>
            <p:ph type="body" idx="5"/>
          </p:nvPr>
        </p:nvSpPr>
        <p:spPr>
          <a:xfrm>
            <a:off x="5007791" y="3656466"/>
            <a:ext cx="1549400" cy="609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5" name="Shape 125"/>
          <p:cNvSpPr txBox="1">
            <a:spLocks noGrp="1"/>
          </p:cNvSpPr>
          <p:nvPr>
            <p:ph type="body" idx="6"/>
          </p:nvPr>
        </p:nvSpPr>
        <p:spPr>
          <a:xfrm>
            <a:off x="7193642" y="5029200"/>
            <a:ext cx="1549400" cy="14351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Section introduction (version 1) ">
    <p:bg>
      <p:bgPr>
        <a:solidFill>
          <a:schemeClr val="dk1"/>
        </a:solidFill>
        <a:effectLst/>
      </p:bgPr>
    </p:bg>
    <p:spTree>
      <p:nvGrpSpPr>
        <p:cNvPr id="1" name="Shape 126"/>
        <p:cNvGrpSpPr/>
        <p:nvPr/>
      </p:nvGrpSpPr>
      <p:grpSpPr>
        <a:xfrm>
          <a:off x="0" y="0"/>
          <a:ext cx="0" cy="0"/>
          <a:chOff x="0" y="0"/>
          <a:chExt cx="0" cy="0"/>
        </a:xfrm>
      </p:grpSpPr>
      <p:sp>
        <p:nvSpPr>
          <p:cNvPr id="127" name="Shape 127"/>
          <p:cNvSpPr txBox="1">
            <a:spLocks noGrp="1"/>
          </p:cNvSpPr>
          <p:nvPr>
            <p:ph type="ctrTitle"/>
          </p:nvPr>
        </p:nvSpPr>
        <p:spPr>
          <a:xfrm>
            <a:off x="228601" y="1122362"/>
            <a:ext cx="8686800" cy="2387600"/>
          </a:xfrm>
          <a:prstGeom prst="rect">
            <a:avLst/>
          </a:prstGeom>
          <a:noFill/>
          <a:ln>
            <a:noFill/>
          </a:ln>
        </p:spPr>
        <p:txBody>
          <a:bodyPr lIns="91425" tIns="91425" rIns="91425" bIns="91425" anchor="b" anchorCtr="0"/>
          <a:lstStyle>
            <a:lvl1pPr marL="0" marR="0" lvl="0" indent="0" algn="l" rtl="0">
              <a:lnSpc>
                <a:spcPct val="114000"/>
              </a:lnSpc>
              <a:spcBef>
                <a:spcPts val="0"/>
              </a:spcBef>
              <a:buClr>
                <a:schemeClr val="lt1"/>
              </a:buClr>
              <a:buFont typeface="Trebuchet MS"/>
              <a:buNone/>
              <a:defRPr sz="52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8" name="Shape 128"/>
          <p:cNvSpPr txBox="1">
            <a:spLocks noGrp="1"/>
          </p:cNvSpPr>
          <p:nvPr>
            <p:ph type="subTitle" idx="1"/>
          </p:nvPr>
        </p:nvSpPr>
        <p:spPr>
          <a:xfrm>
            <a:off x="228601" y="3602037"/>
            <a:ext cx="8686800" cy="165576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2800" b="0" i="0" u="none" strike="noStrike" cap="none">
                <a:solidFill>
                  <a:schemeClr val="lt1"/>
                </a:solidFill>
                <a:latin typeface="Trebuchet MS"/>
                <a:ea typeface="Trebuchet MS"/>
                <a:cs typeface="Trebuchet MS"/>
                <a:sym typeface="Trebuchet MS"/>
              </a:defRPr>
            </a:lvl1pPr>
            <a:lvl2pPr marL="457200" marR="0" lvl="1" indent="0" algn="ctr" rtl="0">
              <a:lnSpc>
                <a:spcPct val="114000"/>
              </a:lnSpc>
              <a:spcBef>
                <a:spcPts val="500"/>
              </a:spcBef>
              <a:buClr>
                <a:schemeClr val="dk1"/>
              </a:buClr>
              <a:buFont typeface="Arial"/>
              <a:buNone/>
              <a:defRPr sz="2000" b="0" i="0" u="none" strike="noStrike" cap="none">
                <a:solidFill>
                  <a:schemeClr val="dk1"/>
                </a:solidFill>
                <a:latin typeface="Trebuchet MS"/>
                <a:ea typeface="Trebuchet MS"/>
                <a:cs typeface="Trebuchet MS"/>
                <a:sym typeface="Trebuchet MS"/>
              </a:defRPr>
            </a:lvl2pPr>
            <a:lvl3pPr marL="914400" marR="0" lvl="2" indent="0" algn="ctr" rtl="0">
              <a:lnSpc>
                <a:spcPct val="114000"/>
              </a:lnSpc>
              <a:spcBef>
                <a:spcPts val="500"/>
              </a:spcBef>
              <a:buClr>
                <a:schemeClr val="dk1"/>
              </a:buClr>
              <a:buFont typeface="Arial"/>
              <a:buNone/>
              <a:defRPr sz="1800" b="0" i="0" u="none" strike="noStrike" cap="none">
                <a:solidFill>
                  <a:schemeClr val="dk1"/>
                </a:solidFill>
                <a:latin typeface="Trebuchet MS"/>
                <a:ea typeface="Trebuchet MS"/>
                <a:cs typeface="Trebuchet MS"/>
                <a:sym typeface="Trebuchet MS"/>
              </a:defRPr>
            </a:lvl3pPr>
            <a:lvl4pPr marL="1371600" marR="0" lvl="3"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4pPr>
            <a:lvl5pPr marL="1828800" marR="0" lvl="4" indent="0" algn="ctr" rtl="0">
              <a:lnSpc>
                <a:spcPct val="114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Introduction (version 2)">
    <p:bg>
      <p:bgPr>
        <a:solidFill>
          <a:schemeClr val="dk1"/>
        </a:solidFill>
        <a:effectLst/>
      </p:bgPr>
    </p:bg>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228601" y="365126"/>
            <a:ext cx="8662304"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1" name="Shape 131"/>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Introduction (version 3)">
    <p:bg>
      <p:bgPr>
        <a:solidFill>
          <a:schemeClr val="dk1"/>
        </a:solid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228598" y="1885950"/>
            <a:ext cx="8662307" cy="42671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35" name="Shape 135"/>
          <p:cNvSpPr>
            <a:spLocks noGrp="1"/>
          </p:cNvSpPr>
          <p:nvPr>
            <p:ph type="pic" idx="2"/>
          </p:nvPr>
        </p:nvSpPr>
        <p:spPr>
          <a:xfrm>
            <a:off x="228600" y="365125"/>
            <a:ext cx="140970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36" name="Shape 136"/>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Introduction landscape thumbnail">
    <p:bg>
      <p:bgPr>
        <a:solidFill>
          <a:schemeClr val="dk1"/>
        </a:solidFill>
        <a:effectLst/>
      </p:bgPr>
    </p:bg>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2247900" y="365126"/>
            <a:ext cx="664300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9" name="Shape 139"/>
          <p:cNvSpPr txBox="1">
            <a:spLocks noGrp="1"/>
          </p:cNvSpPr>
          <p:nvPr>
            <p:ph type="body" idx="1"/>
          </p:nvPr>
        </p:nvSpPr>
        <p:spPr>
          <a:xfrm>
            <a:off x="228598" y="1885950"/>
            <a:ext cx="8662307" cy="43243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0" name="Shape 140"/>
          <p:cNvSpPr>
            <a:spLocks noGrp="1"/>
          </p:cNvSpPr>
          <p:nvPr>
            <p:ph type="pic" idx="2"/>
          </p:nvPr>
        </p:nvSpPr>
        <p:spPr>
          <a:xfrm>
            <a:off x="228600" y="365125"/>
            <a:ext cx="1838325"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41" name="Shape 141"/>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Introduction - Widescreen thumbnail">
    <p:bg>
      <p:bgPr>
        <a:solidFill>
          <a:schemeClr val="dk1"/>
        </a:solidFill>
        <a:effectLst/>
      </p:bgPr>
    </p:bg>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647950" y="365126"/>
            <a:ext cx="624295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a:off x="228598" y="1885950"/>
            <a:ext cx="8662307" cy="43243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5" name="Shape 145"/>
          <p:cNvSpPr>
            <a:spLocks noGrp="1"/>
          </p:cNvSpPr>
          <p:nvPr>
            <p:ph type="pic" idx="2"/>
          </p:nvPr>
        </p:nvSpPr>
        <p:spPr>
          <a:xfrm>
            <a:off x="228598" y="365125"/>
            <a:ext cx="2276475"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46" name="Shape 146"/>
          <p:cNvSpPr txBox="1">
            <a:spLocks noGrp="1"/>
          </p:cNvSpPr>
          <p:nvPr>
            <p:ph type="body" idx="3"/>
          </p:nvPr>
        </p:nvSpPr>
        <p:spPr>
          <a:xfrm>
            <a:off x="228598" y="6267450"/>
            <a:ext cx="8654143" cy="36195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ource landscape (filled) larger text ">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body" idx="1"/>
          </p:nvPr>
        </p:nvSpPr>
        <p:spPr>
          <a:xfrm>
            <a:off x="228598" y="4776107"/>
            <a:ext cx="5943601"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 name="Shape 23"/>
          <p:cNvSpPr txBox="1">
            <a:spLocks noGrp="1"/>
          </p:cNvSpPr>
          <p:nvPr>
            <p:ph type="body" idx="2"/>
          </p:nvPr>
        </p:nvSpPr>
        <p:spPr>
          <a:xfrm>
            <a:off x="6629400" y="4776107"/>
            <a:ext cx="22533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 name="Shape 24"/>
          <p:cNvSpPr>
            <a:spLocks noGrp="1"/>
          </p:cNvSpPr>
          <p:nvPr>
            <p:ph type="pic" idx="3"/>
          </p:nvPr>
        </p:nvSpPr>
        <p:spPr>
          <a:xfrm>
            <a:off x="228600" y="620712"/>
            <a:ext cx="8653462" cy="415607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Section Introduction - Medium Landscape (fill)">
    <p:bg>
      <p:bgPr>
        <a:solidFill>
          <a:schemeClr val="dk1"/>
        </a:solidFill>
        <a:effectLst/>
      </p:bgPr>
    </p:bg>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49" name="Shape 149"/>
          <p:cNvSpPr>
            <a:spLocks noGrp="1"/>
          </p:cNvSpPr>
          <p:nvPr>
            <p:ph type="pic" idx="2"/>
          </p:nvPr>
        </p:nvSpPr>
        <p:spPr>
          <a:xfrm>
            <a:off x="228598" y="365125"/>
            <a:ext cx="4069080" cy="275095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0" name="Shape 150"/>
          <p:cNvSpPr txBox="1">
            <a:spLocks noGrp="1"/>
          </p:cNvSpPr>
          <p:nvPr>
            <p:ph type="title"/>
          </p:nvPr>
        </p:nvSpPr>
        <p:spPr>
          <a:xfrm>
            <a:off x="4450080" y="365127"/>
            <a:ext cx="4440826"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1" name="Shape 151"/>
          <p:cNvSpPr txBox="1">
            <a:spLocks noGrp="1"/>
          </p:cNvSpPr>
          <p:nvPr>
            <p:ph type="body" idx="3"/>
          </p:nvPr>
        </p:nvSpPr>
        <p:spPr>
          <a:xfrm>
            <a:off x="4450080" y="1386840"/>
            <a:ext cx="4440825" cy="172924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Section Introduction - Medium Landscape (fit) ">
    <p:bg>
      <p:bgPr>
        <a:solidFill>
          <a:schemeClr val="dk1"/>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4" name="Shape 154"/>
          <p:cNvSpPr txBox="1">
            <a:spLocks noGrp="1"/>
          </p:cNvSpPr>
          <p:nvPr>
            <p:ph type="body" idx="2"/>
          </p:nvPr>
        </p:nvSpPr>
        <p:spPr>
          <a:xfrm>
            <a:off x="5114923" y="1272857"/>
            <a:ext cx="3775980" cy="1843227"/>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5" name="Shape 155"/>
          <p:cNvSpPr txBox="1">
            <a:spLocks noGrp="1"/>
          </p:cNvSpPr>
          <p:nvPr>
            <p:ph type="body" idx="3"/>
          </p:nvPr>
        </p:nvSpPr>
        <p:spPr>
          <a:xfrm>
            <a:off x="228600" y="365125"/>
            <a:ext cx="4705349" cy="27511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56" name="Shape 156"/>
          <p:cNvSpPr txBox="1">
            <a:spLocks noGrp="1"/>
          </p:cNvSpPr>
          <p:nvPr>
            <p:ph type="title"/>
          </p:nvPr>
        </p:nvSpPr>
        <p:spPr>
          <a:xfrm>
            <a:off x="5114923" y="365127"/>
            <a:ext cx="3775982"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ection Introduction - Medium Landscape (fill)">
    <p:bg>
      <p:bgPr>
        <a:solidFill>
          <a:schemeClr val="dk1"/>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228598" y="3238499"/>
            <a:ext cx="8662307" cy="33813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59" name="Shape 159"/>
          <p:cNvSpPr>
            <a:spLocks noGrp="1"/>
          </p:cNvSpPr>
          <p:nvPr>
            <p:ph type="pic" idx="2"/>
          </p:nvPr>
        </p:nvSpPr>
        <p:spPr>
          <a:xfrm>
            <a:off x="228598" y="365125"/>
            <a:ext cx="4724401" cy="275095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60" name="Shape 160"/>
          <p:cNvSpPr txBox="1">
            <a:spLocks noGrp="1"/>
          </p:cNvSpPr>
          <p:nvPr>
            <p:ph type="body" idx="3"/>
          </p:nvPr>
        </p:nvSpPr>
        <p:spPr>
          <a:xfrm>
            <a:off x="5114923" y="1348740"/>
            <a:ext cx="3775980" cy="176734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1" name="Shape 161"/>
          <p:cNvSpPr txBox="1">
            <a:spLocks noGrp="1"/>
          </p:cNvSpPr>
          <p:nvPr>
            <p:ph type="title"/>
          </p:nvPr>
        </p:nvSpPr>
        <p:spPr>
          <a:xfrm>
            <a:off x="5114923" y="365127"/>
            <a:ext cx="3775982" cy="78549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ection Introduction - Portrait (fit) ">
    <p:bg>
      <p:bgPr>
        <a:solidFill>
          <a:schemeClr val="dk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028950" y="365126"/>
            <a:ext cx="586195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4" name="Shape 164"/>
          <p:cNvSpPr txBox="1">
            <a:spLocks noGrp="1"/>
          </p:cNvSpPr>
          <p:nvPr>
            <p:ph type="body" idx="1"/>
          </p:nvPr>
        </p:nvSpPr>
        <p:spPr>
          <a:xfrm>
            <a:off x="3028950" y="1857375"/>
            <a:ext cx="5861956" cy="476249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5" name="Shape 165"/>
          <p:cNvSpPr txBox="1">
            <a:spLocks noGrp="1"/>
          </p:cNvSpPr>
          <p:nvPr>
            <p:ph type="body" idx="2"/>
          </p:nvPr>
        </p:nvSpPr>
        <p:spPr>
          <a:xfrm>
            <a:off x="228598" y="4238623"/>
            <a:ext cx="2533650" cy="23812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66" name="Shape 166"/>
          <p:cNvSpPr txBox="1">
            <a:spLocks noGrp="1"/>
          </p:cNvSpPr>
          <p:nvPr>
            <p:ph type="body" idx="3"/>
          </p:nvPr>
        </p:nvSpPr>
        <p:spPr>
          <a:xfrm>
            <a:off x="228600" y="365126"/>
            <a:ext cx="2533650" cy="37115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ection Introduction - Portrait (fill)">
    <p:bg>
      <p:bgPr>
        <a:solidFill>
          <a:schemeClr val="dk1"/>
        </a:solidFill>
        <a:effectLst/>
      </p:bgPr>
    </p:bg>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028950" y="365126"/>
            <a:ext cx="5861956"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3028950" y="1857375"/>
            <a:ext cx="5861956" cy="476249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70" name="Shape 170"/>
          <p:cNvSpPr>
            <a:spLocks noGrp="1"/>
          </p:cNvSpPr>
          <p:nvPr>
            <p:ph type="pic" idx="2"/>
          </p:nvPr>
        </p:nvSpPr>
        <p:spPr>
          <a:xfrm>
            <a:off x="228598" y="365125"/>
            <a:ext cx="2533650" cy="35877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1" name="Shape 171"/>
          <p:cNvSpPr txBox="1">
            <a:spLocks noGrp="1"/>
          </p:cNvSpPr>
          <p:nvPr>
            <p:ph type="body" idx="3"/>
          </p:nvPr>
        </p:nvSpPr>
        <p:spPr>
          <a:xfrm>
            <a:off x="228598" y="4238623"/>
            <a:ext cx="2533650" cy="23812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2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ext with small portrait source right (fit)">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228600"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4" name="Shape 174"/>
          <p:cNvSpPr txBox="1">
            <a:spLocks noGrp="1"/>
          </p:cNvSpPr>
          <p:nvPr>
            <p:ph type="body" idx="1"/>
          </p:nvPr>
        </p:nvSpPr>
        <p:spPr>
          <a:xfrm>
            <a:off x="5895975" y="228600"/>
            <a:ext cx="2986767" cy="397427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5" name="Shape 175"/>
          <p:cNvSpPr txBox="1">
            <a:spLocks noGrp="1"/>
          </p:cNvSpPr>
          <p:nvPr>
            <p:ph type="body" idx="2"/>
          </p:nvPr>
        </p:nvSpPr>
        <p:spPr>
          <a:xfrm>
            <a:off x="228598"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76" name="Shape 176"/>
          <p:cNvSpPr txBox="1">
            <a:spLocks noGrp="1"/>
          </p:cNvSpPr>
          <p:nvPr>
            <p:ph type="body" idx="3"/>
          </p:nvPr>
        </p:nvSpPr>
        <p:spPr>
          <a:xfrm>
            <a:off x="5895975" y="4403269"/>
            <a:ext cx="2986767" cy="22261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ext with small portrait source right (fill)">
    <p:spTree>
      <p:nvGrpSpPr>
        <p:cNvPr id="1" name="Shape 177"/>
        <p:cNvGrpSpPr/>
        <p:nvPr/>
      </p:nvGrpSpPr>
      <p:grpSpPr>
        <a:xfrm>
          <a:off x="0" y="0"/>
          <a:ext cx="0" cy="0"/>
          <a:chOff x="0" y="0"/>
          <a:chExt cx="0" cy="0"/>
        </a:xfrm>
      </p:grpSpPr>
      <p:sp>
        <p:nvSpPr>
          <p:cNvPr id="178" name="Shape 178"/>
          <p:cNvSpPr>
            <a:spLocks noGrp="1"/>
          </p:cNvSpPr>
          <p:nvPr>
            <p:ph type="pic" idx="2"/>
          </p:nvPr>
        </p:nvSpPr>
        <p:spPr>
          <a:xfrm>
            <a:off x="5915025" y="228600"/>
            <a:ext cx="2967718" cy="394993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79" name="Shape 179"/>
          <p:cNvSpPr txBox="1">
            <a:spLocks noGrp="1"/>
          </p:cNvSpPr>
          <p:nvPr>
            <p:ph type="title"/>
          </p:nvPr>
        </p:nvSpPr>
        <p:spPr>
          <a:xfrm>
            <a:off x="228600"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0" name="Shape 180"/>
          <p:cNvSpPr txBox="1">
            <a:spLocks noGrp="1"/>
          </p:cNvSpPr>
          <p:nvPr>
            <p:ph type="body" idx="1"/>
          </p:nvPr>
        </p:nvSpPr>
        <p:spPr>
          <a:xfrm>
            <a:off x="228598"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81" name="Shape 181"/>
          <p:cNvSpPr txBox="1">
            <a:spLocks noGrp="1"/>
          </p:cNvSpPr>
          <p:nvPr>
            <p:ph type="body" idx="3"/>
          </p:nvPr>
        </p:nvSpPr>
        <p:spPr>
          <a:xfrm>
            <a:off x="5915025" y="4403269"/>
            <a:ext cx="2967716" cy="22261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ext with small landscape source right (fit)">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228597" y="238125"/>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4" name="Shape 184"/>
          <p:cNvSpPr txBox="1">
            <a:spLocks noGrp="1"/>
          </p:cNvSpPr>
          <p:nvPr>
            <p:ph type="body" idx="1"/>
          </p:nvPr>
        </p:nvSpPr>
        <p:spPr>
          <a:xfrm>
            <a:off x="3948791" y="238125"/>
            <a:ext cx="4933952" cy="27908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85" name="Shape 185"/>
          <p:cNvSpPr txBox="1">
            <a:spLocks noGrp="1"/>
          </p:cNvSpPr>
          <p:nvPr>
            <p:ph type="body" idx="2"/>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86" name="Shape 186"/>
          <p:cNvSpPr txBox="1">
            <a:spLocks noGrp="1"/>
          </p:cNvSpPr>
          <p:nvPr>
            <p:ph type="body" idx="3"/>
          </p:nvPr>
        </p:nvSpPr>
        <p:spPr>
          <a:xfrm>
            <a:off x="638175" y="1307192"/>
            <a:ext cx="3129640" cy="1721758"/>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ext with small landscape source right (fill)">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228597" y="238125"/>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9" name="Shape 189"/>
          <p:cNvSpPr txBox="1">
            <a:spLocks noGrp="1"/>
          </p:cNvSpPr>
          <p:nvPr>
            <p:ph type="body" idx="1"/>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0" name="Shape 190"/>
          <p:cNvSpPr txBox="1">
            <a:spLocks noGrp="1"/>
          </p:cNvSpPr>
          <p:nvPr>
            <p:ph type="body" idx="2"/>
          </p:nvPr>
        </p:nvSpPr>
        <p:spPr>
          <a:xfrm>
            <a:off x="552450" y="1297667"/>
            <a:ext cx="3215364" cy="1740808"/>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1" name="Shape 191"/>
          <p:cNvSpPr>
            <a:spLocks noGrp="1"/>
          </p:cNvSpPr>
          <p:nvPr>
            <p:ph type="pic" idx="3"/>
          </p:nvPr>
        </p:nvSpPr>
        <p:spPr>
          <a:xfrm>
            <a:off x="3962400" y="238125"/>
            <a:ext cx="4919663" cy="28003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ource right (fill)">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228600" y="228600"/>
            <a:ext cx="462915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4" name="Shape 194"/>
          <p:cNvSpPr txBox="1">
            <a:spLocks noGrp="1"/>
          </p:cNvSpPr>
          <p:nvPr>
            <p:ph type="body" idx="1"/>
          </p:nvPr>
        </p:nvSpPr>
        <p:spPr>
          <a:xfrm>
            <a:off x="228598" y="1145266"/>
            <a:ext cx="4384220"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5" name="Shape 195"/>
          <p:cNvSpPr txBox="1">
            <a:spLocks noGrp="1"/>
          </p:cNvSpPr>
          <p:nvPr>
            <p:ph type="body" idx="2"/>
          </p:nvPr>
        </p:nvSpPr>
        <p:spPr>
          <a:xfrm>
            <a:off x="5135335" y="5584369"/>
            <a:ext cx="3747406"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196" name="Shape 196"/>
          <p:cNvSpPr>
            <a:spLocks noGrp="1"/>
          </p:cNvSpPr>
          <p:nvPr>
            <p:ph type="pic" idx="3"/>
          </p:nvPr>
        </p:nvSpPr>
        <p:spPr>
          <a:xfrm>
            <a:off x="4858430" y="228600"/>
            <a:ext cx="4024313"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ource left (fit) ">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228597" y="228600"/>
            <a:ext cx="402499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8" name="Shape 28"/>
          <p:cNvSpPr txBox="1">
            <a:spLocks noGrp="1"/>
          </p:cNvSpPr>
          <p:nvPr>
            <p:ph type="body" idx="2"/>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9" name="Shape 29"/>
          <p:cNvSpPr txBox="1">
            <a:spLocks noGrp="1"/>
          </p:cNvSpPr>
          <p:nvPr>
            <p:ph type="body" idx="3"/>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Source right squared (fit) - Medium Title">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228600" y="228600"/>
            <a:ext cx="2743199" cy="1681843"/>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9" name="Shape 199"/>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00" name="Shape 200"/>
          <p:cNvSpPr txBox="1">
            <a:spLocks noGrp="1"/>
          </p:cNvSpPr>
          <p:nvPr>
            <p:ph type="body" idx="2"/>
          </p:nvPr>
        </p:nvSpPr>
        <p:spPr>
          <a:xfrm>
            <a:off x="228600" y="1910442"/>
            <a:ext cx="2547257" cy="471895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01" name="Shape 201"/>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_Source right squared (fill) Extra long title">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04" name="Shape 204"/>
          <p:cNvSpPr>
            <a:spLocks noGrp="1"/>
          </p:cNvSpPr>
          <p:nvPr>
            <p:ph type="pic" idx="2"/>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05" name="Shape 205"/>
          <p:cNvSpPr txBox="1">
            <a:spLocks noGrp="1"/>
          </p:cNvSpPr>
          <p:nvPr>
            <p:ph type="title"/>
          </p:nvPr>
        </p:nvSpPr>
        <p:spPr>
          <a:xfrm>
            <a:off x="228600" y="228600"/>
            <a:ext cx="2743199" cy="2400300"/>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6" name="Shape 206"/>
          <p:cNvSpPr txBox="1">
            <a:spLocks noGrp="1"/>
          </p:cNvSpPr>
          <p:nvPr>
            <p:ph type="body" idx="3"/>
          </p:nvPr>
        </p:nvSpPr>
        <p:spPr>
          <a:xfrm>
            <a:off x="228600" y="2628900"/>
            <a:ext cx="2547257" cy="40005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rum source right (fit)">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2000250" y="228598"/>
            <a:ext cx="6882493"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09" name="Shape 209"/>
          <p:cNvSpPr txBox="1">
            <a:spLocks noGrp="1"/>
          </p:cNvSpPr>
          <p:nvPr>
            <p:ph type="body" idx="2"/>
          </p:nvPr>
        </p:nvSpPr>
        <p:spPr>
          <a:xfrm>
            <a:off x="2305050" y="5584369"/>
            <a:ext cx="6577694"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0" name="Shape 210"/>
          <p:cNvSpPr txBox="1">
            <a:spLocks noGrp="1"/>
          </p:cNvSpPr>
          <p:nvPr>
            <p:ph type="title"/>
          </p:nvPr>
        </p:nvSpPr>
        <p:spPr>
          <a:xfrm>
            <a:off x="228600" y="228598"/>
            <a:ext cx="1524000" cy="319087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1" name="Shape 211"/>
          <p:cNvSpPr txBox="1">
            <a:spLocks noGrp="1"/>
          </p:cNvSpPr>
          <p:nvPr>
            <p:ph type="body" idx="3"/>
          </p:nvPr>
        </p:nvSpPr>
        <p:spPr>
          <a:xfrm>
            <a:off x="228600" y="3705223"/>
            <a:ext cx="1524000" cy="29241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source right (fill) ">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2085975" y="5584369"/>
            <a:ext cx="6796769"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14" name="Shape 214"/>
          <p:cNvSpPr>
            <a:spLocks noGrp="1"/>
          </p:cNvSpPr>
          <p:nvPr>
            <p:ph type="pic" idx="2"/>
          </p:nvPr>
        </p:nvSpPr>
        <p:spPr>
          <a:xfrm>
            <a:off x="2019300" y="228601"/>
            <a:ext cx="6862762" cy="51434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15" name="Shape 215"/>
          <p:cNvSpPr txBox="1">
            <a:spLocks noGrp="1"/>
          </p:cNvSpPr>
          <p:nvPr>
            <p:ph type="title"/>
          </p:nvPr>
        </p:nvSpPr>
        <p:spPr>
          <a:xfrm>
            <a:off x="228600" y="228598"/>
            <a:ext cx="1524000" cy="3190874"/>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6" name="Shape 216"/>
          <p:cNvSpPr txBox="1">
            <a:spLocks noGrp="1"/>
          </p:cNvSpPr>
          <p:nvPr>
            <p:ph type="body" idx="3"/>
          </p:nvPr>
        </p:nvSpPr>
        <p:spPr>
          <a:xfrm>
            <a:off x="228600" y="3705223"/>
            <a:ext cx="1524000" cy="292417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ext with small portrait source left (fit)">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3434442"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9" name="Shape 219"/>
          <p:cNvSpPr txBox="1">
            <a:spLocks noGrp="1"/>
          </p:cNvSpPr>
          <p:nvPr>
            <p:ph type="body" idx="1"/>
          </p:nvPr>
        </p:nvSpPr>
        <p:spPr>
          <a:xfrm>
            <a:off x="228597" y="238125"/>
            <a:ext cx="2986767" cy="397427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20" name="Shape 220"/>
          <p:cNvSpPr txBox="1">
            <a:spLocks noGrp="1"/>
          </p:cNvSpPr>
          <p:nvPr>
            <p:ph type="body" idx="2"/>
          </p:nvPr>
        </p:nvSpPr>
        <p:spPr>
          <a:xfrm>
            <a:off x="3434441"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21" name="Shape 221"/>
          <p:cNvSpPr txBox="1">
            <a:spLocks noGrp="1"/>
          </p:cNvSpPr>
          <p:nvPr>
            <p:ph type="body" idx="3"/>
          </p:nvPr>
        </p:nvSpPr>
        <p:spPr>
          <a:xfrm>
            <a:off x="228597" y="4412794"/>
            <a:ext cx="2291442" cy="221660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ext with small portrait source left (fi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3434442" y="228600"/>
            <a:ext cx="5448300"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4" name="Shape 224"/>
          <p:cNvSpPr txBox="1">
            <a:spLocks noGrp="1"/>
          </p:cNvSpPr>
          <p:nvPr>
            <p:ph type="body" idx="1"/>
          </p:nvPr>
        </p:nvSpPr>
        <p:spPr>
          <a:xfrm>
            <a:off x="3434441" y="1145266"/>
            <a:ext cx="5448301"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25" name="Shape 225"/>
          <p:cNvSpPr txBox="1">
            <a:spLocks noGrp="1"/>
          </p:cNvSpPr>
          <p:nvPr>
            <p:ph type="body" idx="2"/>
          </p:nvPr>
        </p:nvSpPr>
        <p:spPr>
          <a:xfrm>
            <a:off x="228597" y="4412794"/>
            <a:ext cx="2291442" cy="221660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26" name="Shape 226"/>
          <p:cNvSpPr>
            <a:spLocks noGrp="1"/>
          </p:cNvSpPr>
          <p:nvPr>
            <p:ph type="pic" idx="3"/>
          </p:nvPr>
        </p:nvSpPr>
        <p:spPr>
          <a:xfrm>
            <a:off x="228600" y="228598"/>
            <a:ext cx="3021013" cy="40417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ext with small portrait source left (fill)">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434442" y="228600"/>
            <a:ext cx="5448300" cy="43270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txBox="1">
            <a:spLocks noGrp="1"/>
          </p:cNvSpPr>
          <p:nvPr>
            <p:ph type="body" idx="1"/>
          </p:nvPr>
        </p:nvSpPr>
        <p:spPr>
          <a:xfrm>
            <a:off x="3434441" y="661306"/>
            <a:ext cx="5448301" cy="596809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0" name="Shape 230"/>
          <p:cNvSpPr txBox="1">
            <a:spLocks noGrp="1"/>
          </p:cNvSpPr>
          <p:nvPr>
            <p:ph type="body" idx="2"/>
          </p:nvPr>
        </p:nvSpPr>
        <p:spPr>
          <a:xfrm>
            <a:off x="228597" y="4710792"/>
            <a:ext cx="2967718" cy="191860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1" name="Shape 231"/>
          <p:cNvSpPr txBox="1">
            <a:spLocks noGrp="1"/>
          </p:cNvSpPr>
          <p:nvPr>
            <p:ph type="body" idx="3"/>
          </p:nvPr>
        </p:nvSpPr>
        <p:spPr>
          <a:xfrm>
            <a:off x="228597" y="228600"/>
            <a:ext cx="2967039" cy="43513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ext with small portrait source left (fill)">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228597" y="228600"/>
            <a:ext cx="2967718" cy="43270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34" name="Shape 234"/>
          <p:cNvSpPr txBox="1">
            <a:spLocks noGrp="1"/>
          </p:cNvSpPr>
          <p:nvPr>
            <p:ph type="title"/>
          </p:nvPr>
        </p:nvSpPr>
        <p:spPr>
          <a:xfrm>
            <a:off x="3434442" y="228600"/>
            <a:ext cx="5448300" cy="43270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5" name="Shape 235"/>
          <p:cNvSpPr txBox="1">
            <a:spLocks noGrp="1"/>
          </p:cNvSpPr>
          <p:nvPr>
            <p:ph type="body" idx="1"/>
          </p:nvPr>
        </p:nvSpPr>
        <p:spPr>
          <a:xfrm>
            <a:off x="3434441" y="661306"/>
            <a:ext cx="5448301" cy="596809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36" name="Shape 236"/>
          <p:cNvSpPr txBox="1">
            <a:spLocks noGrp="1"/>
          </p:cNvSpPr>
          <p:nvPr>
            <p:ph type="body" idx="3"/>
          </p:nvPr>
        </p:nvSpPr>
        <p:spPr>
          <a:xfrm>
            <a:off x="228597" y="4710792"/>
            <a:ext cx="2967718" cy="1918606"/>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ext with small landscape source left (fit)">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5343523" y="228600"/>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9" name="Shape 239"/>
          <p:cNvSpPr txBox="1">
            <a:spLocks noGrp="1"/>
          </p:cNvSpPr>
          <p:nvPr>
            <p:ph type="body" idx="1"/>
          </p:nvPr>
        </p:nvSpPr>
        <p:spPr>
          <a:xfrm>
            <a:off x="228597" y="238125"/>
            <a:ext cx="4933952" cy="27908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40" name="Shape 240"/>
          <p:cNvSpPr txBox="1">
            <a:spLocks noGrp="1"/>
          </p:cNvSpPr>
          <p:nvPr>
            <p:ph type="body" idx="2"/>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1" name="Shape 241"/>
          <p:cNvSpPr txBox="1">
            <a:spLocks noGrp="1"/>
          </p:cNvSpPr>
          <p:nvPr>
            <p:ph type="body" idx="3"/>
          </p:nvPr>
        </p:nvSpPr>
        <p:spPr>
          <a:xfrm>
            <a:off x="5343523" y="1983921"/>
            <a:ext cx="2291442" cy="1045029"/>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ext with small landscape source left (fit)">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5343523" y="228600"/>
            <a:ext cx="3539216"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4" name="Shape 244"/>
          <p:cNvSpPr txBox="1">
            <a:spLocks noGrp="1"/>
          </p:cNvSpPr>
          <p:nvPr>
            <p:ph type="body" idx="1"/>
          </p:nvPr>
        </p:nvSpPr>
        <p:spPr>
          <a:xfrm>
            <a:off x="228598" y="3181350"/>
            <a:ext cx="8654143" cy="34480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5" name="Shape 245"/>
          <p:cNvSpPr txBox="1">
            <a:spLocks noGrp="1"/>
          </p:cNvSpPr>
          <p:nvPr>
            <p:ph type="body" idx="2"/>
          </p:nvPr>
        </p:nvSpPr>
        <p:spPr>
          <a:xfrm>
            <a:off x="5343523" y="1297666"/>
            <a:ext cx="3539216" cy="1731282"/>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46" name="Shape 246"/>
          <p:cNvSpPr>
            <a:spLocks noGrp="1"/>
          </p:cNvSpPr>
          <p:nvPr>
            <p:ph type="pic" idx="3"/>
          </p:nvPr>
        </p:nvSpPr>
        <p:spPr>
          <a:xfrm>
            <a:off x="228600" y="228600"/>
            <a:ext cx="4953000" cy="280034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andscape left (fit) medium hight">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228601" y="228601"/>
            <a:ext cx="5910942" cy="414337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2" name="Shape 32"/>
          <p:cNvSpPr txBox="1">
            <a:spLocks noGrp="1"/>
          </p:cNvSpPr>
          <p:nvPr>
            <p:ph type="title"/>
          </p:nvPr>
        </p:nvSpPr>
        <p:spPr>
          <a:xfrm>
            <a:off x="6315075" y="228600"/>
            <a:ext cx="2567667"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2"/>
          </p:nvPr>
        </p:nvSpPr>
        <p:spPr>
          <a:xfrm>
            <a:off x="228601" y="4552948"/>
            <a:ext cx="8654141" cy="2076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4" name="Shape 34"/>
          <p:cNvSpPr txBox="1">
            <a:spLocks noGrp="1"/>
          </p:cNvSpPr>
          <p:nvPr>
            <p:ph type="body" idx="3"/>
          </p:nvPr>
        </p:nvSpPr>
        <p:spPr>
          <a:xfrm>
            <a:off x="6315075" y="2571750"/>
            <a:ext cx="2567667" cy="1800223"/>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wo source left (fill) ">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9" name="Shape 249"/>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0" name="Shape 250"/>
          <p:cNvSpPr txBox="1">
            <a:spLocks noGrp="1"/>
          </p:cNvSpPr>
          <p:nvPr>
            <p:ph type="body" idx="2"/>
          </p:nvPr>
        </p:nvSpPr>
        <p:spPr>
          <a:xfrm>
            <a:off x="228597" y="2781300"/>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1" name="Shape 251"/>
          <p:cNvSpPr>
            <a:spLocks noGrp="1"/>
          </p:cNvSpPr>
          <p:nvPr>
            <p:ph type="pic" idx="3"/>
          </p:nvPr>
        </p:nvSpPr>
        <p:spPr>
          <a:xfrm>
            <a:off x="228597" y="231775"/>
            <a:ext cx="4024313" cy="2549526"/>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52" name="Shape 252"/>
          <p:cNvSpPr txBox="1">
            <a:spLocks noGrp="1"/>
          </p:cNvSpPr>
          <p:nvPr>
            <p:ph type="body" idx="4"/>
          </p:nvPr>
        </p:nvSpPr>
        <p:spPr>
          <a:xfrm>
            <a:off x="228597" y="6020887"/>
            <a:ext cx="4041321" cy="62483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3" name="Shape 253"/>
          <p:cNvSpPr>
            <a:spLocks noGrp="1"/>
          </p:cNvSpPr>
          <p:nvPr>
            <p:ph type="pic" idx="5"/>
          </p:nvPr>
        </p:nvSpPr>
        <p:spPr>
          <a:xfrm>
            <a:off x="228597" y="3471362"/>
            <a:ext cx="4024313" cy="2549526"/>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Source left (fill) ">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269919" y="228600"/>
            <a:ext cx="4629150"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6" name="Shape 256"/>
          <p:cNvSpPr txBox="1">
            <a:spLocks noGrp="1"/>
          </p:cNvSpPr>
          <p:nvPr>
            <p:ph type="body" idx="1"/>
          </p:nvPr>
        </p:nvSpPr>
        <p:spPr>
          <a:xfrm>
            <a:off x="4514848" y="1161594"/>
            <a:ext cx="4384220"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7" name="Shape 257"/>
          <p:cNvSpPr txBox="1">
            <a:spLocks noGrp="1"/>
          </p:cNvSpPr>
          <p:nvPr>
            <p:ph type="body" idx="2"/>
          </p:nvPr>
        </p:nvSpPr>
        <p:spPr>
          <a:xfrm>
            <a:off x="228597" y="5600698"/>
            <a:ext cx="3747406" cy="104502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58" name="Shape 258"/>
          <p:cNvSpPr>
            <a:spLocks noGrp="1"/>
          </p:cNvSpPr>
          <p:nvPr>
            <p:ph type="pic" idx="3"/>
          </p:nvPr>
        </p:nvSpPr>
        <p:spPr>
          <a:xfrm>
            <a:off x="228597" y="231773"/>
            <a:ext cx="4024313"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Landscape left (fit) ">
    <p:spTree>
      <p:nvGrpSpPr>
        <p:cNvPr id="1" name="Shape 259"/>
        <p:cNvGrpSpPr/>
        <p:nvPr/>
      </p:nvGrpSpPr>
      <p:grpSpPr>
        <a:xfrm>
          <a:off x="0" y="0"/>
          <a:ext cx="0" cy="0"/>
          <a:chOff x="0" y="0"/>
          <a:chExt cx="0" cy="0"/>
        </a:xfrm>
      </p:grpSpPr>
      <p:sp>
        <p:nvSpPr>
          <p:cNvPr id="260" name="Shape 260"/>
          <p:cNvSpPr txBox="1">
            <a:spLocks noGrp="1"/>
          </p:cNvSpPr>
          <p:nvPr>
            <p:ph type="body" idx="1"/>
          </p:nvPr>
        </p:nvSpPr>
        <p:spPr>
          <a:xfrm>
            <a:off x="228601" y="228601"/>
            <a:ext cx="591094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61" name="Shape 261"/>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2" name="Shape 262"/>
          <p:cNvSpPr txBox="1">
            <a:spLocks noGrp="1"/>
          </p:cNvSpPr>
          <p:nvPr>
            <p:ph type="body" idx="2"/>
          </p:nvPr>
        </p:nvSpPr>
        <p:spPr>
          <a:xfrm>
            <a:off x="228601" y="4257675"/>
            <a:ext cx="8654141" cy="1562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63" name="Shape 263"/>
          <p:cNvSpPr txBox="1">
            <a:spLocks noGrp="1"/>
          </p:cNvSpPr>
          <p:nvPr>
            <p:ph type="body" idx="3"/>
          </p:nvPr>
        </p:nvSpPr>
        <p:spPr>
          <a:xfrm>
            <a:off x="228601" y="5819775"/>
            <a:ext cx="2743199" cy="86677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Landscape left (fill)">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6" name="Shape 266"/>
          <p:cNvSpPr>
            <a:spLocks noGrp="1"/>
          </p:cNvSpPr>
          <p:nvPr>
            <p:ph type="pic" idx="2"/>
          </p:nvPr>
        </p:nvSpPr>
        <p:spPr>
          <a:xfrm>
            <a:off x="228600" y="228600"/>
            <a:ext cx="591026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67" name="Shape 267"/>
          <p:cNvSpPr txBox="1">
            <a:spLocks noGrp="1"/>
          </p:cNvSpPr>
          <p:nvPr>
            <p:ph type="body" idx="1"/>
          </p:nvPr>
        </p:nvSpPr>
        <p:spPr>
          <a:xfrm>
            <a:off x="228601" y="4257675"/>
            <a:ext cx="8654141" cy="15620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68" name="Shape 268"/>
          <p:cNvSpPr txBox="1">
            <a:spLocks noGrp="1"/>
          </p:cNvSpPr>
          <p:nvPr>
            <p:ph type="body" idx="3"/>
          </p:nvPr>
        </p:nvSpPr>
        <p:spPr>
          <a:xfrm>
            <a:off x="234042" y="5819775"/>
            <a:ext cx="8648699" cy="86677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Landscape left (fill) Medium hight ">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6353175" y="228600"/>
            <a:ext cx="2529568"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1" name="Shape 271"/>
          <p:cNvSpPr>
            <a:spLocks noGrp="1"/>
          </p:cNvSpPr>
          <p:nvPr>
            <p:ph type="pic" idx="2"/>
          </p:nvPr>
        </p:nvSpPr>
        <p:spPr>
          <a:xfrm>
            <a:off x="228600" y="228598"/>
            <a:ext cx="5910262" cy="41433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72" name="Shape 272"/>
          <p:cNvSpPr txBox="1">
            <a:spLocks noGrp="1"/>
          </p:cNvSpPr>
          <p:nvPr>
            <p:ph type="body" idx="1"/>
          </p:nvPr>
        </p:nvSpPr>
        <p:spPr>
          <a:xfrm>
            <a:off x="228601" y="4552948"/>
            <a:ext cx="8654141" cy="2076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73" name="Shape 273"/>
          <p:cNvSpPr txBox="1">
            <a:spLocks noGrp="1"/>
          </p:cNvSpPr>
          <p:nvPr>
            <p:ph type="body" idx="3"/>
          </p:nvPr>
        </p:nvSpPr>
        <p:spPr>
          <a:xfrm>
            <a:off x="6353175" y="1962150"/>
            <a:ext cx="2529568" cy="2409824"/>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Landscape left (fit) More text">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228601" y="228601"/>
            <a:ext cx="4748892" cy="332881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76" name="Shape 276"/>
          <p:cNvSpPr txBox="1">
            <a:spLocks noGrp="1"/>
          </p:cNvSpPr>
          <p:nvPr>
            <p:ph type="title"/>
          </p:nvPr>
        </p:nvSpPr>
        <p:spPr>
          <a:xfrm>
            <a:off x="4977494"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7" name="Shape 277"/>
          <p:cNvSpPr txBox="1">
            <a:spLocks noGrp="1"/>
          </p:cNvSpPr>
          <p:nvPr>
            <p:ph type="body" idx="2"/>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78" name="Shape 278"/>
          <p:cNvSpPr txBox="1">
            <a:spLocks noGrp="1"/>
          </p:cNvSpPr>
          <p:nvPr>
            <p:ph type="body" idx="3"/>
          </p:nvPr>
        </p:nvSpPr>
        <p:spPr>
          <a:xfrm>
            <a:off x="4977494" y="1552575"/>
            <a:ext cx="3905248" cy="2004841"/>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Landscape left (fill) More text">
    <p:spTree>
      <p:nvGrpSpPr>
        <p:cNvPr id="1" name="Shape 279"/>
        <p:cNvGrpSpPr/>
        <p:nvPr/>
      </p:nvGrpSpPr>
      <p:grpSpPr>
        <a:xfrm>
          <a:off x="0" y="0"/>
          <a:ext cx="0" cy="0"/>
          <a:chOff x="0" y="0"/>
          <a:chExt cx="0" cy="0"/>
        </a:xfrm>
      </p:grpSpPr>
      <p:sp>
        <p:nvSpPr>
          <p:cNvPr id="280" name="Shape 280"/>
          <p:cNvSpPr>
            <a:spLocks noGrp="1"/>
          </p:cNvSpPr>
          <p:nvPr>
            <p:ph type="pic" idx="2"/>
          </p:nvPr>
        </p:nvSpPr>
        <p:spPr>
          <a:xfrm>
            <a:off x="228600" y="228216"/>
            <a:ext cx="4748893" cy="33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81" name="Shape 281"/>
          <p:cNvSpPr txBox="1">
            <a:spLocks noGrp="1"/>
          </p:cNvSpPr>
          <p:nvPr>
            <p:ph type="body" idx="1"/>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82" name="Shape 282"/>
          <p:cNvSpPr txBox="1">
            <a:spLocks noGrp="1"/>
          </p:cNvSpPr>
          <p:nvPr>
            <p:ph type="title"/>
          </p:nvPr>
        </p:nvSpPr>
        <p:spPr>
          <a:xfrm>
            <a:off x="4977494"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3" name="Shape 283"/>
          <p:cNvSpPr txBox="1">
            <a:spLocks noGrp="1"/>
          </p:cNvSpPr>
          <p:nvPr>
            <p:ph type="body" idx="3"/>
          </p:nvPr>
        </p:nvSpPr>
        <p:spPr>
          <a:xfrm>
            <a:off x="4977494" y="1733550"/>
            <a:ext cx="3905248" cy="1823867"/>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Widescreen (fit) More text">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228601" y="228601"/>
            <a:ext cx="6457948" cy="295274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86" name="Shape 286"/>
          <p:cNvSpPr txBox="1">
            <a:spLocks noGrp="1"/>
          </p:cNvSpPr>
          <p:nvPr>
            <p:ph type="title"/>
          </p:nvPr>
        </p:nvSpPr>
        <p:spPr>
          <a:xfrm>
            <a:off x="6686550" y="228601"/>
            <a:ext cx="2196192"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7" name="Shape 287"/>
          <p:cNvSpPr txBox="1">
            <a:spLocks noGrp="1"/>
          </p:cNvSpPr>
          <p:nvPr>
            <p:ph type="body" idx="2"/>
          </p:nvPr>
        </p:nvSpPr>
        <p:spPr>
          <a:xfrm>
            <a:off x="228601" y="3352800"/>
            <a:ext cx="8654141" cy="32765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88" name="Shape 288"/>
          <p:cNvSpPr txBox="1">
            <a:spLocks noGrp="1"/>
          </p:cNvSpPr>
          <p:nvPr>
            <p:ph type="body" idx="3"/>
          </p:nvPr>
        </p:nvSpPr>
        <p:spPr>
          <a:xfrm>
            <a:off x="6686550" y="1552575"/>
            <a:ext cx="2196192" cy="162877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Widescreen (fill) More text">
    <p:spTree>
      <p:nvGrpSpPr>
        <p:cNvPr id="1" name="Shape 289"/>
        <p:cNvGrpSpPr/>
        <p:nvPr/>
      </p:nvGrpSpPr>
      <p:grpSpPr>
        <a:xfrm>
          <a:off x="0" y="0"/>
          <a:ext cx="0" cy="0"/>
          <a:chOff x="0" y="0"/>
          <a:chExt cx="0" cy="0"/>
        </a:xfrm>
      </p:grpSpPr>
      <p:sp>
        <p:nvSpPr>
          <p:cNvPr id="290" name="Shape 290"/>
          <p:cNvSpPr>
            <a:spLocks noGrp="1"/>
          </p:cNvSpPr>
          <p:nvPr>
            <p:ph type="pic" idx="2"/>
          </p:nvPr>
        </p:nvSpPr>
        <p:spPr>
          <a:xfrm>
            <a:off x="228600" y="228216"/>
            <a:ext cx="6457950" cy="2953133"/>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91" name="Shape 291"/>
          <p:cNvSpPr txBox="1">
            <a:spLocks noGrp="1"/>
          </p:cNvSpPr>
          <p:nvPr>
            <p:ph type="body" idx="1"/>
          </p:nvPr>
        </p:nvSpPr>
        <p:spPr>
          <a:xfrm>
            <a:off x="228601" y="3352800"/>
            <a:ext cx="8654141" cy="327659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92" name="Shape 292"/>
          <p:cNvSpPr txBox="1">
            <a:spLocks noGrp="1"/>
          </p:cNvSpPr>
          <p:nvPr>
            <p:ph type="title"/>
          </p:nvPr>
        </p:nvSpPr>
        <p:spPr>
          <a:xfrm>
            <a:off x="6686550" y="228601"/>
            <a:ext cx="2196192"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3" name="Shape 293"/>
          <p:cNvSpPr txBox="1">
            <a:spLocks noGrp="1"/>
          </p:cNvSpPr>
          <p:nvPr>
            <p:ph type="body" idx="3"/>
          </p:nvPr>
        </p:nvSpPr>
        <p:spPr>
          <a:xfrm>
            <a:off x="6686550" y="1552575"/>
            <a:ext cx="2196192" cy="1628775"/>
          </a:xfrm>
          <a:prstGeom prst="rect">
            <a:avLst/>
          </a:prstGeom>
          <a:noFill/>
          <a:ln>
            <a:noFill/>
          </a:ln>
        </p:spPr>
        <p:txBody>
          <a:bodyPr lIns="91425" tIns="91425" rIns="91425" bIns="91425" anchor="b"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Landscape right (fit) ">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2971121" y="228601"/>
            <a:ext cx="591094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296" name="Shape 296"/>
          <p:cNvSpPr txBox="1">
            <a:spLocks noGrp="1"/>
          </p:cNvSpPr>
          <p:nvPr>
            <p:ph type="title"/>
          </p:nvPr>
        </p:nvSpPr>
        <p:spPr>
          <a:xfrm>
            <a:off x="227240" y="228601"/>
            <a:ext cx="2743199" cy="2419348"/>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7" name="Shape 297"/>
          <p:cNvSpPr txBox="1">
            <a:spLocks noGrp="1"/>
          </p:cNvSpPr>
          <p:nvPr>
            <p:ph type="body" idx="2"/>
          </p:nvPr>
        </p:nvSpPr>
        <p:spPr>
          <a:xfrm>
            <a:off x="228601" y="4276726"/>
            <a:ext cx="8654141" cy="1695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298" name="Shape 298"/>
          <p:cNvSpPr txBox="1">
            <a:spLocks noGrp="1"/>
          </p:cNvSpPr>
          <p:nvPr>
            <p:ph type="body" idx="3"/>
          </p:nvPr>
        </p:nvSpPr>
        <p:spPr>
          <a:xfrm>
            <a:off x="3238500" y="5981700"/>
            <a:ext cx="5644242"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ource right squared (fit) ">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228600" y="228600"/>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2971800" y="228598"/>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8" name="Shape 38"/>
          <p:cNvSpPr txBox="1">
            <a:spLocks noGrp="1"/>
          </p:cNvSpPr>
          <p:nvPr>
            <p:ph type="body" idx="2"/>
          </p:nvPr>
        </p:nvSpPr>
        <p:spPr>
          <a:xfrm>
            <a:off x="228600" y="1145266"/>
            <a:ext cx="2547257"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9" name="Shape 39"/>
          <p:cNvSpPr txBox="1">
            <a:spLocks noGrp="1"/>
          </p:cNvSpPr>
          <p:nvPr>
            <p:ph type="body" idx="3"/>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Landscape right (fill) ">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228601" y="4276726"/>
            <a:ext cx="8654141" cy="169544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01" name="Shape 301"/>
          <p:cNvSpPr>
            <a:spLocks noGrp="1"/>
          </p:cNvSpPr>
          <p:nvPr>
            <p:ph type="pic" idx="2"/>
          </p:nvPr>
        </p:nvSpPr>
        <p:spPr>
          <a:xfrm>
            <a:off x="2972480" y="228601"/>
            <a:ext cx="5910262" cy="382905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02" name="Shape 302"/>
          <p:cNvSpPr txBox="1">
            <a:spLocks noGrp="1"/>
          </p:cNvSpPr>
          <p:nvPr>
            <p:ph type="title"/>
          </p:nvPr>
        </p:nvSpPr>
        <p:spPr>
          <a:xfrm>
            <a:off x="227240" y="228601"/>
            <a:ext cx="2743199" cy="2305048"/>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3" name="Shape 303"/>
          <p:cNvSpPr txBox="1">
            <a:spLocks noGrp="1"/>
          </p:cNvSpPr>
          <p:nvPr>
            <p:ph type="body" idx="3"/>
          </p:nvPr>
        </p:nvSpPr>
        <p:spPr>
          <a:xfrm>
            <a:off x="3371850" y="5981700"/>
            <a:ext cx="5510893" cy="723900"/>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Landscape right (fill) Medium hight ">
    <p:spTree>
      <p:nvGrpSpPr>
        <p:cNvPr id="1" name="Shape 304"/>
        <p:cNvGrpSpPr/>
        <p:nvPr/>
      </p:nvGrpSpPr>
      <p:grpSpPr>
        <a:xfrm>
          <a:off x="0" y="0"/>
          <a:ext cx="0" cy="0"/>
          <a:chOff x="0" y="0"/>
          <a:chExt cx="0" cy="0"/>
        </a:xfrm>
      </p:grpSpPr>
      <p:sp>
        <p:nvSpPr>
          <p:cNvPr id="305" name="Shape 305"/>
          <p:cNvSpPr>
            <a:spLocks noGrp="1"/>
          </p:cNvSpPr>
          <p:nvPr>
            <p:ph type="pic" idx="2"/>
          </p:nvPr>
        </p:nvSpPr>
        <p:spPr>
          <a:xfrm>
            <a:off x="2972480" y="228600"/>
            <a:ext cx="5910262" cy="4143374"/>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06" name="Shape 306"/>
          <p:cNvSpPr txBox="1">
            <a:spLocks noGrp="1"/>
          </p:cNvSpPr>
          <p:nvPr>
            <p:ph type="body" idx="1"/>
          </p:nvPr>
        </p:nvSpPr>
        <p:spPr>
          <a:xfrm>
            <a:off x="228601" y="4543425"/>
            <a:ext cx="8654141" cy="20859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07" name="Shape 307"/>
          <p:cNvSpPr txBox="1">
            <a:spLocks noGrp="1"/>
          </p:cNvSpPr>
          <p:nvPr>
            <p:ph type="title"/>
          </p:nvPr>
        </p:nvSpPr>
        <p:spPr>
          <a:xfrm>
            <a:off x="228601" y="228601"/>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8" name="Shape 308"/>
          <p:cNvSpPr txBox="1">
            <a:spLocks noGrp="1"/>
          </p:cNvSpPr>
          <p:nvPr>
            <p:ph type="body" idx="3"/>
          </p:nvPr>
        </p:nvSpPr>
        <p:spPr>
          <a:xfrm>
            <a:off x="885825" y="2266950"/>
            <a:ext cx="2085975" cy="2105024"/>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Landscape right (fit) More text">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4133848" y="228601"/>
            <a:ext cx="4748892" cy="332881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11" name="Shape 311"/>
          <p:cNvSpPr txBox="1">
            <a:spLocks noGrp="1"/>
          </p:cNvSpPr>
          <p:nvPr>
            <p:ph type="title"/>
          </p:nvPr>
        </p:nvSpPr>
        <p:spPr>
          <a:xfrm>
            <a:off x="228601"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2" name="Shape 312"/>
          <p:cNvSpPr txBox="1">
            <a:spLocks noGrp="1"/>
          </p:cNvSpPr>
          <p:nvPr>
            <p:ph type="body" idx="2"/>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3" name="Shape 313"/>
          <p:cNvSpPr txBox="1">
            <a:spLocks noGrp="1"/>
          </p:cNvSpPr>
          <p:nvPr>
            <p:ph type="body" idx="3"/>
          </p:nvPr>
        </p:nvSpPr>
        <p:spPr>
          <a:xfrm>
            <a:off x="228601" y="1476375"/>
            <a:ext cx="3695698" cy="2081041"/>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Landscape right (fill) More text">
    <p:spTree>
      <p:nvGrpSpPr>
        <p:cNvPr id="1" name="Shape 314"/>
        <p:cNvGrpSpPr/>
        <p:nvPr/>
      </p:nvGrpSpPr>
      <p:grpSpPr>
        <a:xfrm>
          <a:off x="0" y="0"/>
          <a:ext cx="0" cy="0"/>
          <a:chOff x="0" y="0"/>
          <a:chExt cx="0" cy="0"/>
        </a:xfrm>
      </p:grpSpPr>
      <p:sp>
        <p:nvSpPr>
          <p:cNvPr id="315" name="Shape 315"/>
          <p:cNvSpPr>
            <a:spLocks noGrp="1"/>
          </p:cNvSpPr>
          <p:nvPr>
            <p:ph type="pic" idx="2"/>
          </p:nvPr>
        </p:nvSpPr>
        <p:spPr>
          <a:xfrm>
            <a:off x="4133848" y="228601"/>
            <a:ext cx="4748893" cy="332920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16" name="Shape 316"/>
          <p:cNvSpPr txBox="1">
            <a:spLocks noGrp="1"/>
          </p:cNvSpPr>
          <p:nvPr>
            <p:ph type="title"/>
          </p:nvPr>
        </p:nvSpPr>
        <p:spPr>
          <a:xfrm>
            <a:off x="228601" y="228601"/>
            <a:ext cx="3905248"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7" name="Shape 317"/>
          <p:cNvSpPr txBox="1">
            <a:spLocks noGrp="1"/>
          </p:cNvSpPr>
          <p:nvPr>
            <p:ph type="body" idx="1"/>
          </p:nvPr>
        </p:nvSpPr>
        <p:spPr>
          <a:xfrm>
            <a:off x="228601" y="3752850"/>
            <a:ext cx="8654141" cy="287654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18" name="Shape 318"/>
          <p:cNvSpPr txBox="1">
            <a:spLocks noGrp="1"/>
          </p:cNvSpPr>
          <p:nvPr>
            <p:ph type="body" idx="3"/>
          </p:nvPr>
        </p:nvSpPr>
        <p:spPr>
          <a:xfrm>
            <a:off x="228601" y="1781175"/>
            <a:ext cx="3714747" cy="1776626"/>
          </a:xfrm>
          <a:prstGeom prst="rect">
            <a:avLst/>
          </a:prstGeom>
          <a:noFill/>
          <a:ln>
            <a:noFill/>
          </a:ln>
        </p:spPr>
        <p:txBody>
          <a:bodyPr lIns="91425" tIns="91425" rIns="91425" bIns="91425" anchor="b"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Source left squared (fille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1" name="Shape 321"/>
          <p:cNvSpPr txBox="1">
            <a:spLocks noGrp="1"/>
          </p:cNvSpPr>
          <p:nvPr>
            <p:ph type="body" idx="1"/>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22" name="Shape 322"/>
          <p:cNvSpPr txBox="1">
            <a:spLocks noGrp="1"/>
          </p:cNvSpPr>
          <p:nvPr>
            <p:ph type="body" idx="2"/>
          </p:nvPr>
        </p:nvSpPr>
        <p:spPr>
          <a:xfrm>
            <a:off x="228601" y="5753100"/>
            <a:ext cx="5698672" cy="88446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23" name="Shape 323"/>
          <p:cNvSpPr>
            <a:spLocks noGrp="1"/>
          </p:cNvSpPr>
          <p:nvPr>
            <p:ph type="pic" idx="3"/>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Source left squared (fit) Extra long title">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26" name="Shape 326"/>
          <p:cNvSpPr txBox="1">
            <a:spLocks noGrp="1"/>
          </p:cNvSpPr>
          <p:nvPr>
            <p:ph type="title"/>
          </p:nvPr>
        </p:nvSpPr>
        <p:spPr>
          <a:xfrm>
            <a:off x="6139542" y="228598"/>
            <a:ext cx="2743199" cy="260440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7" name="Shape 327"/>
          <p:cNvSpPr txBox="1">
            <a:spLocks noGrp="1"/>
          </p:cNvSpPr>
          <p:nvPr>
            <p:ph type="body" idx="2"/>
          </p:nvPr>
        </p:nvSpPr>
        <p:spPr>
          <a:xfrm>
            <a:off x="6335485" y="2833006"/>
            <a:ext cx="2547257" cy="37963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28" name="Shape 328"/>
          <p:cNvSpPr txBox="1">
            <a:spLocks noGrp="1"/>
          </p:cNvSpPr>
          <p:nvPr>
            <p:ph type="body" idx="3"/>
          </p:nvPr>
        </p:nvSpPr>
        <p:spPr>
          <a:xfrm>
            <a:off x="228601" y="5762625"/>
            <a:ext cx="5698672" cy="874938"/>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Source left squared (filled) Extra long title">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228601" y="5753100"/>
            <a:ext cx="5698672" cy="88446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31" name="Shape 331"/>
          <p:cNvSpPr>
            <a:spLocks noGrp="1"/>
          </p:cNvSpPr>
          <p:nvPr>
            <p:ph type="pic" idx="2"/>
          </p:nvPr>
        </p:nvSpPr>
        <p:spPr>
          <a:xfrm>
            <a:off x="22928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32" name="Shape 332"/>
          <p:cNvSpPr txBox="1">
            <a:spLocks noGrp="1"/>
          </p:cNvSpPr>
          <p:nvPr>
            <p:ph type="title"/>
          </p:nvPr>
        </p:nvSpPr>
        <p:spPr>
          <a:xfrm>
            <a:off x="6139542" y="228598"/>
            <a:ext cx="2743199" cy="260440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3" name="Shape 333"/>
          <p:cNvSpPr txBox="1">
            <a:spLocks noGrp="1"/>
          </p:cNvSpPr>
          <p:nvPr>
            <p:ph type="body" idx="3"/>
          </p:nvPr>
        </p:nvSpPr>
        <p:spPr>
          <a:xfrm>
            <a:off x="6335485" y="2833006"/>
            <a:ext cx="2547257" cy="379639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Source landscape (fit) small texts">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6" name="Shape 336"/>
          <p:cNvSpPr txBox="1">
            <a:spLocks noGrp="1"/>
          </p:cNvSpPr>
          <p:nvPr>
            <p:ph type="body" idx="1"/>
          </p:nvPr>
        </p:nvSpPr>
        <p:spPr>
          <a:xfrm>
            <a:off x="228598" y="620487"/>
            <a:ext cx="8654143" cy="46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37" name="Shape 337"/>
          <p:cNvSpPr txBox="1">
            <a:spLocks noGrp="1"/>
          </p:cNvSpPr>
          <p:nvPr>
            <p:ph type="body" idx="2"/>
          </p:nvPr>
        </p:nvSpPr>
        <p:spPr>
          <a:xfrm>
            <a:off x="228598" y="5229226"/>
            <a:ext cx="5734051"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38" name="Shape 338"/>
          <p:cNvSpPr txBox="1">
            <a:spLocks noGrp="1"/>
          </p:cNvSpPr>
          <p:nvPr>
            <p:ph type="body" idx="3"/>
          </p:nvPr>
        </p:nvSpPr>
        <p:spPr>
          <a:xfrm>
            <a:off x="5962650" y="5229226"/>
            <a:ext cx="2920093"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Source landscape (fill) small texts">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1" name="Shape 341"/>
          <p:cNvSpPr>
            <a:spLocks noGrp="1"/>
          </p:cNvSpPr>
          <p:nvPr>
            <p:ph type="pic" idx="2"/>
          </p:nvPr>
        </p:nvSpPr>
        <p:spPr>
          <a:xfrm>
            <a:off x="228600" y="620712"/>
            <a:ext cx="8653462" cy="460851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42" name="Shape 342"/>
          <p:cNvSpPr txBox="1">
            <a:spLocks noGrp="1"/>
          </p:cNvSpPr>
          <p:nvPr>
            <p:ph type="body" idx="1"/>
          </p:nvPr>
        </p:nvSpPr>
        <p:spPr>
          <a:xfrm>
            <a:off x="228598" y="5229226"/>
            <a:ext cx="5734051"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43" name="Shape 343"/>
          <p:cNvSpPr txBox="1">
            <a:spLocks noGrp="1"/>
          </p:cNvSpPr>
          <p:nvPr>
            <p:ph type="body" idx="3"/>
          </p:nvPr>
        </p:nvSpPr>
        <p:spPr>
          <a:xfrm>
            <a:off x="5962650" y="5229226"/>
            <a:ext cx="2920093"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ource landscape (fit) medium text">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6" name="Shape 346"/>
          <p:cNvSpPr txBox="1">
            <a:spLocks noGrp="1"/>
          </p:cNvSpPr>
          <p:nvPr>
            <p:ph type="body" idx="1"/>
          </p:nvPr>
        </p:nvSpPr>
        <p:spPr>
          <a:xfrm>
            <a:off x="228598" y="620487"/>
            <a:ext cx="8654143" cy="46087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47" name="Shape 347"/>
          <p:cNvSpPr txBox="1">
            <a:spLocks noGrp="1"/>
          </p:cNvSpPr>
          <p:nvPr>
            <p:ph type="body" idx="2"/>
          </p:nvPr>
        </p:nvSpPr>
        <p:spPr>
          <a:xfrm>
            <a:off x="228598" y="5229226"/>
            <a:ext cx="7038976"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48" name="Shape 348"/>
          <p:cNvSpPr txBox="1">
            <a:spLocks noGrp="1"/>
          </p:cNvSpPr>
          <p:nvPr>
            <p:ph type="body" idx="3"/>
          </p:nvPr>
        </p:nvSpPr>
        <p:spPr>
          <a:xfrm>
            <a:off x="7448550" y="5229226"/>
            <a:ext cx="1434192"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ource right squared (fill) ">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28600" y="228600"/>
            <a:ext cx="2743199" cy="916667"/>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228600" y="1145266"/>
            <a:ext cx="2547257" cy="5484132"/>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3" name="Shape 43"/>
          <p:cNvSpPr txBox="1">
            <a:spLocks noGrp="1"/>
          </p:cNvSpPr>
          <p:nvPr>
            <p:ph type="body" idx="2"/>
          </p:nvPr>
        </p:nvSpPr>
        <p:spPr>
          <a:xfrm>
            <a:off x="3184072" y="5584369"/>
            <a:ext cx="5698672" cy="1045029"/>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4" name="Shape 44"/>
          <p:cNvSpPr>
            <a:spLocks noGrp="1"/>
          </p:cNvSpPr>
          <p:nvPr>
            <p:ph type="pic" idx="3"/>
          </p:nvPr>
        </p:nvSpPr>
        <p:spPr>
          <a:xfrm>
            <a:off x="2971800" y="228600"/>
            <a:ext cx="5910262" cy="535622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ource landscape (fill) medium texts">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1" name="Shape 351"/>
          <p:cNvSpPr>
            <a:spLocks noGrp="1"/>
          </p:cNvSpPr>
          <p:nvPr>
            <p:ph type="pic" idx="2"/>
          </p:nvPr>
        </p:nvSpPr>
        <p:spPr>
          <a:xfrm>
            <a:off x="228600" y="620712"/>
            <a:ext cx="8653462" cy="460851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2" name="Shape 352"/>
          <p:cNvSpPr txBox="1">
            <a:spLocks noGrp="1"/>
          </p:cNvSpPr>
          <p:nvPr>
            <p:ph type="body" idx="1"/>
          </p:nvPr>
        </p:nvSpPr>
        <p:spPr>
          <a:xfrm>
            <a:off x="228598" y="5229226"/>
            <a:ext cx="7038976" cy="1400173"/>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53" name="Shape 353"/>
          <p:cNvSpPr txBox="1">
            <a:spLocks noGrp="1"/>
          </p:cNvSpPr>
          <p:nvPr>
            <p:ph type="body" idx="3"/>
          </p:nvPr>
        </p:nvSpPr>
        <p:spPr>
          <a:xfrm>
            <a:off x="7448550" y="5229226"/>
            <a:ext cx="1434192" cy="1400173"/>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ource landscape (fit) smaller texts">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6" name="Shape 356"/>
          <p:cNvSpPr txBox="1">
            <a:spLocks noGrp="1"/>
          </p:cNvSpPr>
          <p:nvPr>
            <p:ph type="body" idx="1"/>
          </p:nvPr>
        </p:nvSpPr>
        <p:spPr>
          <a:xfrm>
            <a:off x="228598" y="620487"/>
            <a:ext cx="8654143" cy="5246911"/>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7" name="Shape 357"/>
          <p:cNvSpPr txBox="1">
            <a:spLocks noGrp="1"/>
          </p:cNvSpPr>
          <p:nvPr>
            <p:ph type="body" idx="2"/>
          </p:nvPr>
        </p:nvSpPr>
        <p:spPr>
          <a:xfrm>
            <a:off x="228598" y="5867400"/>
            <a:ext cx="5734051"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58" name="Shape 358"/>
          <p:cNvSpPr txBox="1">
            <a:spLocks noGrp="1"/>
          </p:cNvSpPr>
          <p:nvPr>
            <p:ph type="body" idx="3"/>
          </p:nvPr>
        </p:nvSpPr>
        <p:spPr>
          <a:xfrm>
            <a:off x="5962650" y="5867398"/>
            <a:ext cx="2920093"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ource landscape (fill) smaller texts">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1" name="Shape 361"/>
          <p:cNvSpPr>
            <a:spLocks noGrp="1"/>
          </p:cNvSpPr>
          <p:nvPr>
            <p:ph type="pic" idx="2"/>
          </p:nvPr>
        </p:nvSpPr>
        <p:spPr>
          <a:xfrm>
            <a:off x="228600" y="620712"/>
            <a:ext cx="8653462" cy="524668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62" name="Shape 362"/>
          <p:cNvSpPr txBox="1">
            <a:spLocks noGrp="1"/>
          </p:cNvSpPr>
          <p:nvPr>
            <p:ph type="body" idx="1"/>
          </p:nvPr>
        </p:nvSpPr>
        <p:spPr>
          <a:xfrm>
            <a:off x="228598" y="5867400"/>
            <a:ext cx="5734051" cy="76200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63" name="Shape 363"/>
          <p:cNvSpPr txBox="1">
            <a:spLocks noGrp="1"/>
          </p:cNvSpPr>
          <p:nvPr>
            <p:ph type="body" idx="3"/>
          </p:nvPr>
        </p:nvSpPr>
        <p:spPr>
          <a:xfrm>
            <a:off x="5962650" y="5867398"/>
            <a:ext cx="2920093" cy="76200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ource landscape (fit) largest text">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6" name="Shape 366"/>
          <p:cNvSpPr txBox="1">
            <a:spLocks noGrp="1"/>
          </p:cNvSpPr>
          <p:nvPr>
            <p:ph type="body" idx="1"/>
          </p:nvPr>
        </p:nvSpPr>
        <p:spPr>
          <a:xfrm>
            <a:off x="228598" y="620487"/>
            <a:ext cx="8654143" cy="415562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67" name="Shape 367"/>
          <p:cNvSpPr txBox="1">
            <a:spLocks noGrp="1"/>
          </p:cNvSpPr>
          <p:nvPr>
            <p:ph type="body" idx="2"/>
          </p:nvPr>
        </p:nvSpPr>
        <p:spPr>
          <a:xfrm>
            <a:off x="228598" y="4776107"/>
            <a:ext cx="7086600"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68" name="Shape 368"/>
          <p:cNvSpPr txBox="1">
            <a:spLocks noGrp="1"/>
          </p:cNvSpPr>
          <p:nvPr>
            <p:ph type="body" idx="3"/>
          </p:nvPr>
        </p:nvSpPr>
        <p:spPr>
          <a:xfrm>
            <a:off x="7505700" y="4776107"/>
            <a:ext cx="13770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Source landscape (filled) largest text ">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1" name="Shape 371"/>
          <p:cNvSpPr>
            <a:spLocks noGrp="1"/>
          </p:cNvSpPr>
          <p:nvPr>
            <p:ph type="pic" idx="2"/>
          </p:nvPr>
        </p:nvSpPr>
        <p:spPr>
          <a:xfrm>
            <a:off x="228600" y="620712"/>
            <a:ext cx="8653462" cy="415607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72" name="Shape 372"/>
          <p:cNvSpPr txBox="1">
            <a:spLocks noGrp="1"/>
          </p:cNvSpPr>
          <p:nvPr>
            <p:ph type="body" idx="1"/>
          </p:nvPr>
        </p:nvSpPr>
        <p:spPr>
          <a:xfrm>
            <a:off x="228598" y="4776107"/>
            <a:ext cx="7086600" cy="1853291"/>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3" name="Shape 373"/>
          <p:cNvSpPr txBox="1">
            <a:spLocks noGrp="1"/>
          </p:cNvSpPr>
          <p:nvPr>
            <p:ph type="body" idx="3"/>
          </p:nvPr>
        </p:nvSpPr>
        <p:spPr>
          <a:xfrm>
            <a:off x="7505700" y="4776107"/>
            <a:ext cx="1377042" cy="1853290"/>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_Source landscape (fit) largest text">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6" name="Shape 376"/>
          <p:cNvSpPr txBox="1">
            <a:spLocks noGrp="1"/>
          </p:cNvSpPr>
          <p:nvPr>
            <p:ph type="body" idx="1"/>
          </p:nvPr>
        </p:nvSpPr>
        <p:spPr>
          <a:xfrm>
            <a:off x="228598" y="620487"/>
            <a:ext cx="8654143" cy="5542185"/>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77" name="Shape 377"/>
          <p:cNvSpPr txBox="1">
            <a:spLocks noGrp="1"/>
          </p:cNvSpPr>
          <p:nvPr>
            <p:ph type="body" idx="2"/>
          </p:nvPr>
        </p:nvSpPr>
        <p:spPr>
          <a:xfrm>
            <a:off x="228598" y="6162673"/>
            <a:ext cx="6134101" cy="46672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78" name="Shape 378"/>
          <p:cNvSpPr txBox="1">
            <a:spLocks noGrp="1"/>
          </p:cNvSpPr>
          <p:nvPr>
            <p:ph type="body" idx="3"/>
          </p:nvPr>
        </p:nvSpPr>
        <p:spPr>
          <a:xfrm>
            <a:off x="6696075" y="6162673"/>
            <a:ext cx="2186668" cy="466725"/>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Source landscape (filled) largest text ">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1" name="Shape 381"/>
          <p:cNvSpPr>
            <a:spLocks noGrp="1"/>
          </p:cNvSpPr>
          <p:nvPr>
            <p:ph type="pic" idx="2"/>
          </p:nvPr>
        </p:nvSpPr>
        <p:spPr>
          <a:xfrm>
            <a:off x="228600" y="620712"/>
            <a:ext cx="8653462" cy="554196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82" name="Shape 382"/>
          <p:cNvSpPr txBox="1">
            <a:spLocks noGrp="1"/>
          </p:cNvSpPr>
          <p:nvPr>
            <p:ph type="body" idx="1"/>
          </p:nvPr>
        </p:nvSpPr>
        <p:spPr>
          <a:xfrm>
            <a:off x="228598" y="6162673"/>
            <a:ext cx="6134101" cy="46672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3" name="Shape 383"/>
          <p:cNvSpPr txBox="1">
            <a:spLocks noGrp="1"/>
          </p:cNvSpPr>
          <p:nvPr>
            <p:ph type="body" idx="3"/>
          </p:nvPr>
        </p:nvSpPr>
        <p:spPr>
          <a:xfrm>
            <a:off x="6696075" y="6162673"/>
            <a:ext cx="2186668" cy="466725"/>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4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wo source one introduction (fill)">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228600" y="620487"/>
            <a:ext cx="8654141" cy="1541687"/>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6" name="Shape 386"/>
          <p:cNvSpPr txBox="1">
            <a:spLocks noGrp="1"/>
          </p:cNvSpPr>
          <p:nvPr>
            <p:ph type="body" idx="2"/>
          </p:nvPr>
        </p:nvSpPr>
        <p:spPr>
          <a:xfrm>
            <a:off x="4800600" y="5299982"/>
            <a:ext cx="4082142" cy="1329415"/>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7" name="Shape 387"/>
          <p:cNvSpPr txBox="1">
            <a:spLocks noGrp="1"/>
          </p:cNvSpPr>
          <p:nvPr>
            <p:ph type="body" idx="3"/>
          </p:nvPr>
        </p:nvSpPr>
        <p:spPr>
          <a:xfrm>
            <a:off x="228601" y="5299982"/>
            <a:ext cx="4057650" cy="1329414"/>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88" name="Shape 388"/>
          <p:cNvSpPr txBox="1">
            <a:spLocks noGrp="1"/>
          </p:cNvSpPr>
          <p:nvPr>
            <p:ph type="title"/>
          </p:nvPr>
        </p:nvSpPr>
        <p:spPr>
          <a:xfrm>
            <a:off x="228600" y="228601"/>
            <a:ext cx="8654141" cy="391885"/>
          </a:xfrm>
          <a:prstGeom prst="rect">
            <a:avLst/>
          </a:prstGeom>
          <a:noFill/>
          <a:ln>
            <a:noFill/>
          </a:ln>
        </p:spPr>
        <p:txBody>
          <a:bodyPr lIns="91425" tIns="91425" rIns="91425" bIns="91425" anchor="t" anchorCtr="0"/>
          <a:lstStyle>
            <a:lvl1pPr marL="0" marR="0" lvl="0" indent="0" algn="l"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9" name="Shape 389"/>
          <p:cNvSpPr>
            <a:spLocks noGrp="1"/>
          </p:cNvSpPr>
          <p:nvPr>
            <p:ph type="pic" idx="4"/>
          </p:nvPr>
        </p:nvSpPr>
        <p:spPr>
          <a:xfrm>
            <a:off x="228600" y="2371725"/>
            <a:ext cx="4057650" cy="29289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90" name="Shape 390"/>
          <p:cNvSpPr>
            <a:spLocks noGrp="1"/>
          </p:cNvSpPr>
          <p:nvPr>
            <p:ph type="pic" idx="5"/>
          </p:nvPr>
        </p:nvSpPr>
        <p:spPr>
          <a:xfrm>
            <a:off x="4800598" y="2371044"/>
            <a:ext cx="4057650" cy="292893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Last slide (aknowledgement, dislaimer, copyright) ">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228600" y="228601"/>
            <a:ext cx="8654141" cy="657223"/>
          </a:xfrm>
          <a:prstGeom prst="rect">
            <a:avLst/>
          </a:prstGeom>
          <a:noFill/>
          <a:ln>
            <a:noFill/>
          </a:ln>
        </p:spPr>
        <p:txBody>
          <a:bodyPr lIns="91425" tIns="91425" rIns="91425" bIns="91425" anchor="t" anchorCtr="0"/>
          <a:lstStyle>
            <a:lvl1pPr marL="0" marR="0" lvl="0" indent="0" algn="ctr" rtl="0">
              <a:lnSpc>
                <a:spcPct val="114000"/>
              </a:lnSpc>
              <a:spcBef>
                <a:spcPts val="0"/>
              </a:spcBef>
              <a:buClr>
                <a:schemeClr val="dk1"/>
              </a:buClr>
              <a:buFont typeface="Trebuchet MS"/>
              <a:buNone/>
              <a:defRPr sz="36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3" name="Shape 393"/>
          <p:cNvSpPr txBox="1">
            <a:spLocks noGrp="1"/>
          </p:cNvSpPr>
          <p:nvPr>
            <p:ph type="body" idx="1"/>
          </p:nvPr>
        </p:nvSpPr>
        <p:spPr>
          <a:xfrm>
            <a:off x="228600" y="1047750"/>
            <a:ext cx="8654141" cy="1371599"/>
          </a:xfrm>
          <a:prstGeom prst="rect">
            <a:avLst/>
          </a:prstGeom>
          <a:noFill/>
          <a:ln>
            <a:noFill/>
          </a:ln>
        </p:spPr>
        <p:txBody>
          <a:bodyPr lIns="91425" tIns="91425" rIns="91425" bIns="91425" anchor="t" anchorCtr="0"/>
          <a:lstStyle>
            <a:lvl1pPr marL="0" marR="0" lvl="0" indent="0" algn="ctr" rtl="0">
              <a:lnSpc>
                <a:spcPct val="114000"/>
              </a:lnSpc>
              <a:spcBef>
                <a:spcPts val="1000"/>
              </a:spcBef>
              <a:buClr>
                <a:schemeClr val="dk1"/>
              </a:buClr>
              <a:buFont typeface="Arial"/>
              <a:buNone/>
              <a:defRPr sz="20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394" name="Shape 394"/>
          <p:cNvSpPr/>
          <p:nvPr/>
        </p:nvSpPr>
        <p:spPr>
          <a:xfrm>
            <a:off x="4852851"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rebuchet MS"/>
              <a:ea typeface="Trebuchet MS"/>
              <a:cs typeface="Trebuchet MS"/>
              <a:sym typeface="Trebuchet MS"/>
            </a:endParaRPr>
          </a:p>
        </p:txBody>
      </p:sp>
      <p:sp>
        <p:nvSpPr>
          <p:cNvPr id="395" name="Shape 395"/>
          <p:cNvSpPr/>
          <p:nvPr/>
        </p:nvSpPr>
        <p:spPr>
          <a:xfrm>
            <a:off x="7053942" y="2577191"/>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1000" b="0" i="0" u="none" strike="noStrike" cap="none">
                <a:solidFill>
                  <a:schemeClr val="dk1"/>
                </a:solidFill>
                <a:latin typeface="Trebuchet MS"/>
                <a:ea typeface="Trebuchet MS"/>
                <a:cs typeface="Trebuchet MS"/>
                <a:sym typeface="Trebuchet MS"/>
              </a:rPr>
              <a:t>COPYRIGHT AND LICENSE</a:t>
            </a:r>
          </a:p>
          <a:p>
            <a:pPr marL="0" marR="0" lvl="0" indent="0" algn="ctr" rtl="0">
              <a:spcBef>
                <a:spcPts val="0"/>
              </a:spcBef>
              <a:buNone/>
            </a:pPr>
            <a:endParaRPr sz="10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EUROCLIO has tried to contact all copyright holders of materials published on Historiana. Please contact </a:t>
            </a:r>
            <a:r>
              <a:rPr lang="en-GB" sz="900" b="0" i="0" u="sng" strike="noStrike" cap="none">
                <a:solidFill>
                  <a:schemeClr val="hlink"/>
                </a:solidFill>
                <a:latin typeface="Trebuchet MS"/>
                <a:ea typeface="Trebuchet MS"/>
                <a:cs typeface="Trebuchet MS"/>
                <a:sym typeface="Trebuchet MS"/>
                <a:hlinkClick r:id="rId2"/>
              </a:rPr>
              <a:t>copyright@historiana.eu</a:t>
            </a:r>
            <a:r>
              <a:rPr lang="en-GB" sz="900" b="0" i="0" u="none" strike="noStrike" cap="none">
                <a:solidFill>
                  <a:schemeClr val="dk1"/>
                </a:solidFill>
                <a:latin typeface="Trebuchet MS"/>
                <a:ea typeface="Trebuchet MS"/>
                <a:cs typeface="Trebuchet MS"/>
                <a:sym typeface="Trebuchet MS"/>
              </a:rPr>
              <a:t> in case you find that materials have been unrightfully used. </a:t>
            </a:r>
          </a:p>
          <a:p>
            <a:pPr marL="0" marR="0" lvl="0" indent="0" algn="l"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License: </a:t>
            </a:r>
            <a:r>
              <a:rPr lang="en-GB" sz="900" b="0" i="0" u="sng" strike="noStrike" cap="none">
                <a:solidFill>
                  <a:schemeClr val="hlink"/>
                </a:solidFill>
                <a:latin typeface="Trebuchet MS"/>
                <a:ea typeface="Trebuchet MS"/>
                <a:cs typeface="Trebuchet MS"/>
                <a:sym typeface="Trebuchet MS"/>
                <a:hlinkClick r:id="rId3"/>
              </a:rPr>
              <a:t>CC-BY-SA 4.0</a:t>
            </a:r>
            <a:r>
              <a:rPr lang="en-GB" sz="900" b="0" i="0" u="none" strike="noStrike" cap="none">
                <a:solidFill>
                  <a:schemeClr val="dk1"/>
                </a:solidFill>
                <a:latin typeface="Trebuchet MS"/>
                <a:ea typeface="Trebuchet MS"/>
                <a:cs typeface="Trebuchet MS"/>
                <a:sym typeface="Trebuchet MS"/>
              </a:rPr>
              <a:t>, Historiana</a:t>
            </a:r>
          </a:p>
        </p:txBody>
      </p:sp>
      <p:sp>
        <p:nvSpPr>
          <p:cNvPr id="396" name="Shape 396"/>
          <p:cNvSpPr/>
          <p:nvPr/>
        </p:nvSpPr>
        <p:spPr>
          <a:xfrm>
            <a:off x="7053942"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rebuchet MS"/>
              <a:ea typeface="Trebuchet MS"/>
              <a:cs typeface="Trebuchet MS"/>
              <a:sym typeface="Trebuchet MS"/>
            </a:endParaRPr>
          </a:p>
        </p:txBody>
      </p:sp>
      <p:sp>
        <p:nvSpPr>
          <p:cNvPr id="397" name="Shape 397"/>
          <p:cNvSpPr/>
          <p:nvPr/>
        </p:nvSpPr>
        <p:spPr>
          <a:xfrm>
            <a:off x="4852851" y="4786992"/>
            <a:ext cx="1828800" cy="1828800"/>
          </a:xfrm>
          <a:prstGeom prst="rect">
            <a:avLst/>
          </a:prstGeom>
          <a:noFill/>
          <a:ln w="12700"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GB" sz="900" b="0" i="0" u="none" strike="noStrike" cap="none">
                <a:solidFill>
                  <a:schemeClr val="dk1"/>
                </a:solidFill>
                <a:latin typeface="Trebuchet MS"/>
                <a:ea typeface="Trebuchet MS"/>
                <a:cs typeface="Trebuchet MS"/>
                <a:sym typeface="Trebuchet MS"/>
              </a:rPr>
              <a:t>DISCLAIMER</a:t>
            </a:r>
          </a:p>
          <a:p>
            <a:pPr marL="0" marR="0" lvl="0" indent="0" algn="ctr" rtl="0">
              <a:spcBef>
                <a:spcPts val="0"/>
              </a:spcBef>
              <a:buNone/>
            </a:pPr>
            <a:endParaRPr sz="900" b="0" i="0" u="none" strike="noStrike" cap="none">
              <a:solidFill>
                <a:schemeClr val="dk1"/>
              </a:solidFill>
              <a:latin typeface="Trebuchet MS"/>
              <a:ea typeface="Trebuchet MS"/>
              <a:cs typeface="Trebuchet MS"/>
              <a:sym typeface="Trebuchet MS"/>
            </a:endParaRPr>
          </a:p>
          <a:p>
            <a:pPr marL="0" marR="0" lvl="0" indent="0" algn="l" rtl="0">
              <a:spcBef>
                <a:spcPts val="0"/>
              </a:spcBef>
              <a:buSzPct val="25000"/>
              <a:buNone/>
            </a:pPr>
            <a:r>
              <a:rPr lang="en-GB" sz="900" b="0" i="0" u="none" strike="noStrike" cap="none">
                <a:solidFill>
                  <a:schemeClr val="dk1"/>
                </a:solidFill>
                <a:latin typeface="Trebuchet MS"/>
                <a:ea typeface="Trebuchet MS"/>
                <a:cs typeface="Trebuchet MS"/>
                <a:sym typeface="Trebuchet MS"/>
              </a:rPr>
              <a:t>The European Commission support for this publication does not constitute of an endorsement of the contents which reflects the view only of the authors, and the European Commission cannot be held responsible for any use which may be made of the information contained herein.</a:t>
            </a:r>
          </a:p>
        </p:txBody>
      </p:sp>
      <p:sp>
        <p:nvSpPr>
          <p:cNvPr id="398" name="Shape 398"/>
          <p:cNvSpPr>
            <a:spLocks noGrp="1"/>
          </p:cNvSpPr>
          <p:nvPr>
            <p:ph type="pic" idx="2"/>
          </p:nvPr>
        </p:nvSpPr>
        <p:spPr>
          <a:xfrm>
            <a:off x="228600" y="2576513"/>
            <a:ext cx="4432299" cy="4038599"/>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99" name="Shape 399"/>
          <p:cNvSpPr>
            <a:spLocks noGrp="1"/>
          </p:cNvSpPr>
          <p:nvPr>
            <p:ph type="pic" idx="3"/>
          </p:nvPr>
        </p:nvSpPr>
        <p:spPr>
          <a:xfrm>
            <a:off x="5067300" y="2793091"/>
            <a:ext cx="1409700" cy="138520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00" name="Shape 400"/>
          <p:cNvSpPr>
            <a:spLocks noGrp="1"/>
          </p:cNvSpPr>
          <p:nvPr>
            <p:ph type="pic" idx="4"/>
          </p:nvPr>
        </p:nvSpPr>
        <p:spPr>
          <a:xfrm>
            <a:off x="7263492" y="5008787"/>
            <a:ext cx="1409700" cy="1385207"/>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Section Introduction (version 3)">
    <p:bg>
      <p:bgPr>
        <a:solidFill>
          <a:schemeClr val="dk1"/>
        </a:solidFill>
        <a:effectLst/>
      </p:bgPr>
    </p:bg>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3" name="Shape 403"/>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4" name="Shape 404"/>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ource left squared (fit) ">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228601" y="228600"/>
            <a:ext cx="5910942" cy="5355770"/>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7" name="Shape 47"/>
          <p:cNvSpPr txBox="1">
            <a:spLocks noGrp="1"/>
          </p:cNvSpPr>
          <p:nvPr>
            <p:ph type="title"/>
          </p:nvPr>
        </p:nvSpPr>
        <p:spPr>
          <a:xfrm>
            <a:off x="6139542" y="228600"/>
            <a:ext cx="2743199" cy="916667"/>
          </a:xfrm>
          <a:prstGeom prst="rect">
            <a:avLst/>
          </a:prstGeom>
          <a:noFill/>
          <a:ln>
            <a:noFill/>
          </a:ln>
        </p:spPr>
        <p:txBody>
          <a:bodyPr lIns="91425" tIns="91425" rIns="91425" bIns="91425" anchor="t" anchorCtr="0"/>
          <a:lstStyle>
            <a:lvl1pPr marL="0" marR="0" lvl="0" indent="0" algn="r" rtl="0">
              <a:lnSpc>
                <a:spcPct val="114000"/>
              </a:lnSpc>
              <a:spcBef>
                <a:spcPts val="0"/>
              </a:spcBef>
              <a:buClr>
                <a:schemeClr val="dk1"/>
              </a:buClr>
              <a:buFont typeface="Trebuchet MS"/>
              <a:buNone/>
              <a:defRPr sz="18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2"/>
          </p:nvPr>
        </p:nvSpPr>
        <p:spPr>
          <a:xfrm>
            <a:off x="6335485" y="1145266"/>
            <a:ext cx="2547257" cy="5484132"/>
          </a:xfrm>
          <a:prstGeom prst="rect">
            <a:avLst/>
          </a:prstGeom>
          <a:noFill/>
          <a:ln>
            <a:noFill/>
          </a:ln>
        </p:spPr>
        <p:txBody>
          <a:bodyPr lIns="91425" tIns="91425" rIns="91425" bIns="91425" anchor="t" anchorCtr="0"/>
          <a:lstStyle>
            <a:lvl1pPr marL="0" marR="0" lvl="0" indent="0" algn="r" rtl="0">
              <a:lnSpc>
                <a:spcPct val="114000"/>
              </a:lnSpc>
              <a:spcBef>
                <a:spcPts val="1000"/>
              </a:spcBef>
              <a:buClr>
                <a:schemeClr val="dk1"/>
              </a:buClr>
              <a:buFont typeface="Arial"/>
              <a:buNone/>
              <a:defRPr sz="16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9" name="Shape 49"/>
          <p:cNvSpPr txBox="1">
            <a:spLocks noGrp="1"/>
          </p:cNvSpPr>
          <p:nvPr>
            <p:ph type="body" idx="3"/>
          </p:nvPr>
        </p:nvSpPr>
        <p:spPr>
          <a:xfrm>
            <a:off x="228601" y="5743575"/>
            <a:ext cx="5698672" cy="893989"/>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dk1"/>
              </a:buClr>
              <a:buFont typeface="Arial"/>
              <a:buNone/>
              <a:defRPr sz="1200" b="0" i="0" u="none" strike="noStrike" cap="none">
                <a:solidFill>
                  <a:schemeClr val="dk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Section Introduction (version 3)">
    <p:bg>
      <p:bgPr>
        <a:solidFill>
          <a:schemeClr val="dk1"/>
        </a:solidFill>
        <a:effectLst/>
      </p:bgPr>
    </p:bg>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7" name="Shape 407"/>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08" name="Shape 408"/>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_Section Introduction (version 3)">
    <p:bg>
      <p:bgPr>
        <a:solidFill>
          <a:schemeClr val="dk1"/>
        </a:solidFill>
        <a:effectLst/>
      </p:bgPr>
    </p:bg>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1" name="Shape 411"/>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2" name="Shape 412"/>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4_Section Introduction (version 3)">
    <p:bg>
      <p:bgPr>
        <a:solidFill>
          <a:schemeClr val="dk1"/>
        </a:solidFill>
        <a:effectLst/>
      </p:bgPr>
    </p:bg>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5" name="Shape 415"/>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16" name="Shape 416"/>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5_Section Introduction (version 3)">
    <p:bg>
      <p:bgPr>
        <a:solidFill>
          <a:schemeClr val="dk1"/>
        </a:solidFill>
        <a:effectLst/>
      </p:bgPr>
    </p:bg>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9" name="Shape 419"/>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0" name="Shape 420"/>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6_Section Introduction (version 3)">
    <p:bg>
      <p:bgPr>
        <a:solidFill>
          <a:schemeClr val="dk1"/>
        </a:solidFill>
        <a:effectLst/>
      </p:bgPr>
    </p:bg>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755321" y="365126"/>
            <a:ext cx="7135585"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lt1"/>
              </a:buClr>
              <a:buFont typeface="Trebuchet MS"/>
              <a:buNone/>
              <a:defRPr sz="3600" b="0" i="0" u="none" strike="noStrike" cap="none">
                <a:solidFill>
                  <a:schemeClr val="lt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3" name="Shape 423"/>
          <p:cNvSpPr txBox="1">
            <a:spLocks noGrp="1"/>
          </p:cNvSpPr>
          <p:nvPr>
            <p:ph type="body" idx="1"/>
          </p:nvPr>
        </p:nvSpPr>
        <p:spPr>
          <a:xfrm>
            <a:off x="228598" y="1885950"/>
            <a:ext cx="8662307" cy="4743450"/>
          </a:xfrm>
          <a:prstGeom prst="rect">
            <a:avLst/>
          </a:prstGeom>
          <a:noFill/>
          <a:ln>
            <a:noFill/>
          </a:ln>
        </p:spPr>
        <p:txBody>
          <a:bodyPr lIns="91425" tIns="91425" rIns="91425" bIns="91425" anchor="t" anchorCtr="0"/>
          <a:lstStyle>
            <a:lvl1pPr marL="0" marR="0" lvl="0" indent="0" algn="l" rtl="0">
              <a:lnSpc>
                <a:spcPct val="114000"/>
              </a:lnSpc>
              <a:spcBef>
                <a:spcPts val="1000"/>
              </a:spcBef>
              <a:buClr>
                <a:schemeClr val="lt1"/>
              </a:buClr>
              <a:buFont typeface="Arial"/>
              <a:buNone/>
              <a:defRPr sz="1600" b="0" i="0" u="none" strike="noStrike" cap="none">
                <a:solidFill>
                  <a:schemeClr val="lt1"/>
                </a:solidFill>
                <a:latin typeface="Trebuchet MS"/>
                <a:ea typeface="Trebuchet MS"/>
                <a:cs typeface="Trebuchet MS"/>
                <a:sym typeface="Trebuchet MS"/>
              </a:defRPr>
            </a:lvl1pPr>
            <a:lvl2pPr marL="457200" marR="0" lvl="1" indent="0" algn="l" rtl="0">
              <a:lnSpc>
                <a:spcPct val="114000"/>
              </a:lnSpc>
              <a:spcBef>
                <a:spcPts val="500"/>
              </a:spcBef>
              <a:buClr>
                <a:srgbClr val="888888"/>
              </a:buClr>
              <a:buFont typeface="Arial"/>
              <a:buNone/>
              <a:defRPr sz="2000" b="0" i="0" u="none" strike="noStrike" cap="none">
                <a:solidFill>
                  <a:srgbClr val="888888"/>
                </a:solidFill>
                <a:latin typeface="Trebuchet MS"/>
                <a:ea typeface="Trebuchet MS"/>
                <a:cs typeface="Trebuchet MS"/>
                <a:sym typeface="Trebuchet MS"/>
              </a:defRPr>
            </a:lvl2pPr>
            <a:lvl3pPr marL="914400" marR="0" lvl="2" indent="0" algn="l" rtl="0">
              <a:lnSpc>
                <a:spcPct val="114000"/>
              </a:lnSpc>
              <a:spcBef>
                <a:spcPts val="500"/>
              </a:spcBef>
              <a:buClr>
                <a:srgbClr val="888888"/>
              </a:buClr>
              <a:buFont typeface="Arial"/>
              <a:buNone/>
              <a:defRPr sz="1800" b="0" i="0" u="none" strike="noStrike" cap="none">
                <a:solidFill>
                  <a:srgbClr val="888888"/>
                </a:solidFill>
                <a:latin typeface="Trebuchet MS"/>
                <a:ea typeface="Trebuchet MS"/>
                <a:cs typeface="Trebuchet MS"/>
                <a:sym typeface="Trebuchet MS"/>
              </a:defRPr>
            </a:lvl3pPr>
            <a:lvl4pPr marL="1371600" marR="0" lvl="3"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4pPr>
            <a:lvl5pPr marL="1828800" marR="0" lvl="4" indent="0" algn="l" rtl="0">
              <a:lnSpc>
                <a:spcPct val="114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Trebuchet MS"/>
                <a:ea typeface="Trebuchet MS"/>
                <a:cs typeface="Trebuchet MS"/>
                <a:sym typeface="Trebuchet MS"/>
              </a:defRPr>
            </a:lvl9pPr>
          </a:lstStyle>
          <a:p>
            <a:endParaRPr/>
          </a:p>
        </p:txBody>
      </p:sp>
      <p:sp>
        <p:nvSpPr>
          <p:cNvPr id="424" name="Shape 424"/>
          <p:cNvSpPr txBox="1">
            <a:spLocks noGrp="1"/>
          </p:cNvSpPr>
          <p:nvPr>
            <p:ph type="body" idx="2"/>
          </p:nvPr>
        </p:nvSpPr>
        <p:spPr>
          <a:xfrm>
            <a:off x="228600" y="365126"/>
            <a:ext cx="1325880" cy="1325562"/>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7518984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114000"/>
              </a:lnSpc>
              <a:spcBef>
                <a:spcPts val="0"/>
              </a:spcBef>
              <a:buClr>
                <a:schemeClr val="dk1"/>
              </a:buClr>
              <a:buFont typeface="Trebuchet MS"/>
              <a:buNone/>
              <a:defRPr sz="4400" b="0"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114000"/>
              </a:lnSpc>
              <a:spcBef>
                <a:spcPts val="1000"/>
              </a:spcBef>
              <a:buClr>
                <a:schemeClr val="dk1"/>
              </a:buClr>
              <a:buSzPct val="100000"/>
              <a:buFont typeface="Arial"/>
              <a:buChar char="•"/>
              <a:defRPr sz="2800" b="0" i="0" u="none" strike="noStrike" cap="none">
                <a:solidFill>
                  <a:schemeClr val="dk1"/>
                </a:solidFill>
                <a:latin typeface="Trebuchet MS"/>
                <a:ea typeface="Trebuchet MS"/>
                <a:cs typeface="Trebuchet MS"/>
                <a:sym typeface="Trebuchet MS"/>
              </a:defRPr>
            </a:lvl1pPr>
            <a:lvl2pPr marL="685800" marR="0" lvl="1" indent="-76200" algn="l" rtl="0">
              <a:lnSpc>
                <a:spcPct val="114000"/>
              </a:lnSpc>
              <a:spcBef>
                <a:spcPts val="500"/>
              </a:spcBef>
              <a:buClr>
                <a:schemeClr val="dk1"/>
              </a:buClr>
              <a:buSzPct val="100000"/>
              <a:buFont typeface="Arial"/>
              <a:buChar char="•"/>
              <a:defRPr sz="2400" b="0" i="0" u="none" strike="noStrike" cap="none">
                <a:solidFill>
                  <a:schemeClr val="dk1"/>
                </a:solidFill>
                <a:latin typeface="Trebuchet MS"/>
                <a:ea typeface="Trebuchet MS"/>
                <a:cs typeface="Trebuchet MS"/>
                <a:sym typeface="Trebuchet MS"/>
              </a:defRPr>
            </a:lvl2pPr>
            <a:lvl3pPr marL="1143000" marR="0" lvl="2" indent="-101600" algn="l" rtl="0">
              <a:lnSpc>
                <a:spcPct val="114000"/>
              </a:lnSpc>
              <a:spcBef>
                <a:spcPts val="500"/>
              </a:spcBef>
              <a:buClr>
                <a:schemeClr val="dk1"/>
              </a:buClr>
              <a:buSzPct val="100000"/>
              <a:buFont typeface="Arial"/>
              <a:buChar char="•"/>
              <a:defRPr sz="2000" b="0" i="0" u="none" strike="noStrike" cap="none">
                <a:solidFill>
                  <a:schemeClr val="dk1"/>
                </a:solidFill>
                <a:latin typeface="Trebuchet MS"/>
                <a:ea typeface="Trebuchet MS"/>
                <a:cs typeface="Trebuchet MS"/>
                <a:sym typeface="Trebuchet MS"/>
              </a:defRPr>
            </a:lvl3pPr>
            <a:lvl4pPr marL="1600200" marR="0" lvl="3"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4pPr>
            <a:lvl5pPr marL="2057400" marR="0" lvl="4" indent="-114300" algn="l" rtl="0">
              <a:lnSpc>
                <a:spcPct val="114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732" r:id="rId9"/>
    <p:sldLayoutId id="2147483730" r:id="rId10"/>
    <p:sldLayoutId id="2147483731"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 id="2147483680" r:id="rId36"/>
    <p:sldLayoutId id="2147483681" r:id="rId37"/>
    <p:sldLayoutId id="2147483682" r:id="rId38"/>
    <p:sldLayoutId id="2147483683" r:id="rId39"/>
    <p:sldLayoutId id="2147483684" r:id="rId40"/>
    <p:sldLayoutId id="2147483685" r:id="rId41"/>
    <p:sldLayoutId id="2147483686" r:id="rId42"/>
    <p:sldLayoutId id="2147483687" r:id="rId43"/>
    <p:sldLayoutId id="2147483688" r:id="rId44"/>
    <p:sldLayoutId id="2147483689" r:id="rId45"/>
    <p:sldLayoutId id="2147483690" r:id="rId46"/>
    <p:sldLayoutId id="2147483691" r:id="rId47"/>
    <p:sldLayoutId id="2147483692" r:id="rId48"/>
    <p:sldLayoutId id="2147483693" r:id="rId49"/>
    <p:sldLayoutId id="2147483694" r:id="rId50"/>
    <p:sldLayoutId id="2147483695" r:id="rId51"/>
    <p:sldLayoutId id="2147483696" r:id="rId52"/>
    <p:sldLayoutId id="2147483697" r:id="rId53"/>
    <p:sldLayoutId id="2147483698" r:id="rId54"/>
    <p:sldLayoutId id="2147483699" r:id="rId55"/>
    <p:sldLayoutId id="2147483700" r:id="rId56"/>
    <p:sldLayoutId id="2147483701" r:id="rId57"/>
    <p:sldLayoutId id="2147483702" r:id="rId58"/>
    <p:sldLayoutId id="2147483703" r:id="rId59"/>
    <p:sldLayoutId id="2147483704" r:id="rId60"/>
    <p:sldLayoutId id="2147483705" r:id="rId61"/>
    <p:sldLayoutId id="2147483706" r:id="rId62"/>
    <p:sldLayoutId id="2147483707" r:id="rId63"/>
    <p:sldLayoutId id="2147483708" r:id="rId64"/>
    <p:sldLayoutId id="2147483709" r:id="rId65"/>
    <p:sldLayoutId id="2147483710" r:id="rId66"/>
    <p:sldLayoutId id="2147483711" r:id="rId67"/>
    <p:sldLayoutId id="2147483712" r:id="rId68"/>
    <p:sldLayoutId id="2147483713" r:id="rId69"/>
    <p:sldLayoutId id="2147483714" r:id="rId70"/>
    <p:sldLayoutId id="2147483715" r:id="rId71"/>
    <p:sldLayoutId id="2147483716" r:id="rId72"/>
    <p:sldLayoutId id="2147483717" r:id="rId73"/>
    <p:sldLayoutId id="2147483718" r:id="rId74"/>
    <p:sldLayoutId id="2147483719" r:id="rId75"/>
    <p:sldLayoutId id="2147483720" r:id="rId76"/>
    <p:sldLayoutId id="2147483721" r:id="rId77"/>
    <p:sldLayoutId id="2147483722" r:id="rId78"/>
    <p:sldLayoutId id="2147483723" r:id="rId79"/>
    <p:sldLayoutId id="2147483724" r:id="rId80"/>
    <p:sldLayoutId id="2147483725" r:id="rId81"/>
    <p:sldLayoutId id="2147483726" r:id="rId82"/>
    <p:sldLayoutId id="2147483727" r:id="rId83"/>
    <p:sldLayoutId id="2147483728" r:id="rId8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p:txBody>
          <a:bodyPr/>
          <a:lstStyle/>
          <a:p>
            <a:pPr lvl="0"/>
            <a:r>
              <a:rPr lang="en-GB" dirty="0" smtClean="0">
                <a:sym typeface="Trebuchet MS"/>
              </a:rPr>
              <a:t>The “war on land” was predominantly a mobile and a mechanised war. Both sides used tanks, infantry and mobile artillery. This source collection covers all three kinds of warfare, but also looks at other aspects of the war on land as well. The first section looks at what has come to be known as “blitzkrieg” (or “lightning warfare”) – a tactic based on speed and surprise involving the combined use of tanks, infantry and air support. The next section looks at the developing importance of the role of tank warfare during the war. The third section focuses on the role of the infantry. This truly was a global war and infantry soldiers found themselves fighting in all kinds of terrains and conditions, including extremes of cold and heat, for which they had not always been well-prepared. The fourth section focuses on different aspects of armed resistance. The final section looks at some aspects of the war on land that we might perhaps associate more with the First World War.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p:cNvPicPr preferRelativeResize="0">
            <a:picLocks noGrp="1"/>
          </p:cNvPicPr>
          <p:nvPr>
            <p:ph type="body" idx="1"/>
          </p:nvPr>
        </p:nvPicPr>
        <p:blipFill rotWithShape="1">
          <a:blip r:embed="rId3">
            <a:alphaModFix/>
          </a:blip>
          <a:srcRect/>
          <a:stretch/>
        </p:blipFill>
        <p:spPr>
          <a:xfrm>
            <a:off x="2971800" y="272842"/>
            <a:ext cx="5910262" cy="4054888"/>
          </a:xfrm>
          <a:prstGeom prst="rect">
            <a:avLst/>
          </a:prstGeom>
          <a:noFill/>
          <a:ln>
            <a:noFill/>
          </a:ln>
        </p:spPr>
      </p:pic>
      <p:sp>
        <p:nvSpPr>
          <p:cNvPr id="499" name="Shape 499"/>
          <p:cNvSpPr txBox="1">
            <a:spLocks noGrp="1"/>
          </p:cNvSpPr>
          <p:nvPr>
            <p:ph type="title"/>
          </p:nvPr>
        </p:nvSpPr>
        <p:spPr>
          <a:xfrm>
            <a:off x="228601" y="228601"/>
            <a:ext cx="2743199" cy="153352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artillery in the Soviet Union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500" name="Shape 500"/>
          <p:cNvSpPr txBox="1">
            <a:spLocks noGrp="1"/>
          </p:cNvSpPr>
          <p:nvPr>
            <p:ph type="body" idx="2"/>
          </p:nvPr>
        </p:nvSpPr>
        <p:spPr>
          <a:xfrm>
            <a:off x="228601" y="4581525"/>
            <a:ext cx="8654141" cy="204787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480" b="0" i="0" u="none" strike="noStrike" cap="none" dirty="0">
                <a:solidFill>
                  <a:schemeClr val="dk1"/>
                </a:solidFill>
                <a:latin typeface="Trebuchet MS"/>
                <a:ea typeface="Trebuchet MS"/>
                <a:cs typeface="Trebuchet MS"/>
                <a:sym typeface="Trebuchet MS"/>
              </a:rPr>
              <a:t>Light and medium armoured artillery of the 24th Panzer Division near Stalingrad in the Soviet Union (1942). </a:t>
            </a:r>
          </a:p>
          <a:p>
            <a:pPr marL="0" marR="0" lvl="0" indent="0" algn="l" rtl="0">
              <a:lnSpc>
                <a:spcPct val="114000"/>
              </a:lnSpc>
              <a:spcBef>
                <a:spcPts val="1000"/>
              </a:spcBef>
              <a:spcAft>
                <a:spcPts val="0"/>
              </a:spcAft>
              <a:buClr>
                <a:schemeClr val="dk1"/>
              </a:buClr>
              <a:buSzPct val="25000"/>
              <a:buFont typeface="Arial"/>
              <a:buNone/>
            </a:pPr>
            <a:r>
              <a:rPr lang="en-GB" sz="1480" b="0" i="0" u="none" strike="noStrike" cap="none" dirty="0">
                <a:solidFill>
                  <a:schemeClr val="dk1"/>
                </a:solidFill>
                <a:latin typeface="Trebuchet MS"/>
                <a:ea typeface="Trebuchet MS"/>
                <a:cs typeface="Trebuchet MS"/>
                <a:sym typeface="Trebuchet MS"/>
              </a:rPr>
              <a:t>By this time in the war German commanders were putting into practice a lot of the strategic lessons they had learned from the invasions of Belgium, the Netherlands and northern France.</a:t>
            </a:r>
          </a:p>
          <a:p>
            <a:pPr marL="0" marR="0" lvl="0" indent="0" algn="l" rtl="0">
              <a:lnSpc>
                <a:spcPct val="114000"/>
              </a:lnSpc>
              <a:spcBef>
                <a:spcPts val="1000"/>
              </a:spcBef>
              <a:buClr>
                <a:schemeClr val="dk1"/>
              </a:buClr>
              <a:buSzPct val="25000"/>
              <a:buFont typeface="Arial"/>
              <a:buNone/>
            </a:pPr>
            <a:r>
              <a:rPr lang="en-GB" sz="1480" b="0" i="0" u="none" strike="noStrike" cap="none" dirty="0">
                <a:solidFill>
                  <a:schemeClr val="dk1"/>
                </a:solidFill>
                <a:latin typeface="Trebuchet MS"/>
                <a:ea typeface="Trebuchet MS"/>
                <a:cs typeface="Trebuchet MS"/>
                <a:sym typeface="Trebuchet MS"/>
              </a:rPr>
              <a:t>Here, crossing the East European plain of the Soviet Union we can see many different types of tanks and armoured vehicles, all advancing rapidly together and in large numbers. </a:t>
            </a:r>
          </a:p>
        </p:txBody>
      </p:sp>
      <p:sp>
        <p:nvSpPr>
          <p:cNvPr id="501" name="Shape 501"/>
          <p:cNvSpPr txBox="1">
            <a:spLocks noGrp="1"/>
          </p:cNvSpPr>
          <p:nvPr>
            <p:ph type="body" idx="3"/>
          </p:nvPr>
        </p:nvSpPr>
        <p:spPr>
          <a:xfrm>
            <a:off x="685800" y="1971674"/>
            <a:ext cx="2286000" cy="2390775"/>
          </a:xfrm>
          <a:prstGeom prst="rect">
            <a:avLst/>
          </a:prstGeom>
          <a:noFill/>
          <a:ln>
            <a:noFill/>
          </a:ln>
        </p:spPr>
        <p:txBody>
          <a:bodyPr lIns="91425" tIns="45700" rIns="91425" bIns="45700" anchor="b"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101I-218-0504-36, Dieck, CC-BY-SA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Stuka dive bombers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507" name="Shape 507"/>
          <p:cNvPicPr preferRelativeResize="0">
            <a:picLocks noGrp="1"/>
          </p:cNvPicPr>
          <p:nvPr>
            <p:ph type="body" idx="1"/>
          </p:nvPr>
        </p:nvPicPr>
        <p:blipFill rotWithShape="1">
          <a:blip r:embed="rId3">
            <a:alphaModFix/>
          </a:blip>
          <a:srcRect/>
          <a:stretch/>
        </p:blipFill>
        <p:spPr>
          <a:xfrm>
            <a:off x="2971800" y="690997"/>
            <a:ext cx="5910262" cy="4431429"/>
          </a:xfrm>
          <a:prstGeom prst="rect">
            <a:avLst/>
          </a:prstGeom>
          <a:noFill/>
          <a:ln>
            <a:noFill/>
          </a:ln>
        </p:spPr>
      </p:pic>
      <p:sp>
        <p:nvSpPr>
          <p:cNvPr id="508" name="Shape 508"/>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Stuka dive bombers (Junker 87s) flying over Poland in 1939 supporting the tanks and troops on the ground during the German occupation of Poland. The combined use of tanks, air support, motorized infantry and artillery is a typical feature of the German Blitzkrieg strategy.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09" name="Shape 509"/>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183-1987-1210-502, Hoffmann, Heinrich, CC-BY-SA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Stuka dive bombers Junker Ju 87</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515" name="Shape 515"/>
          <p:cNvSpPr txBox="1">
            <a:spLocks noGrp="1"/>
          </p:cNvSpPr>
          <p:nvPr>
            <p:ph type="body" idx="1"/>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Here the Stuka dive bombers are flying over Russia, 22 December 1943. On the ground there are traces of many bombs being dropped on a city.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16" name="Shape 516"/>
          <p:cNvSpPr txBox="1">
            <a:spLocks noGrp="1"/>
          </p:cNvSpPr>
          <p:nvPr>
            <p:ph type="body" idx="2"/>
          </p:nvPr>
        </p:nvSpPr>
        <p:spPr>
          <a:xfrm>
            <a:off x="228601" y="5592535"/>
            <a:ext cx="5698672" cy="104502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101I-646-5188-17, Opitz, CC-BY-SA 3.0)</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517" name="Shape 517"/>
          <p:cNvPicPr preferRelativeResize="0">
            <a:picLocks noGrp="1"/>
          </p:cNvPicPr>
          <p:nvPr>
            <p:ph type="pic" idx="3"/>
          </p:nvPr>
        </p:nvPicPr>
        <p:blipFill rotWithShape="1">
          <a:blip r:embed="rId3">
            <a:alphaModFix/>
          </a:blip>
          <a:srcRect l="7132" r="7133"/>
          <a:stretch/>
        </p:blipFill>
        <p:spPr>
          <a:xfrm>
            <a:off x="229280" y="228600"/>
            <a:ext cx="5910262" cy="5356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600" b="0" i="0" u="none" strike="noStrike" cap="none">
                <a:solidFill>
                  <a:schemeClr val="lt1"/>
                </a:solidFill>
                <a:latin typeface="Trebuchet MS"/>
                <a:ea typeface="Trebuchet MS"/>
                <a:cs typeface="Trebuchet MS"/>
                <a:sym typeface="Trebuchet MS"/>
              </a:rPr>
              <a:t>Tank Warfare</a:t>
            </a:r>
          </a:p>
        </p:txBody>
      </p:sp>
      <p:sp>
        <p:nvSpPr>
          <p:cNvPr id="523" name="Shape 523"/>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04000"/>
              </a:lnSpc>
              <a:spcBef>
                <a:spcPts val="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In World War 1 the newly-developed tanks were intended to traverse “no man’s land” between their own and the enemy’s lines, destroy enemy trenches and create a break in the lines through which the infantry could advance. They were slow, unreliable, had poor mobility and were vulnerable to direct hits from heavy artillery.</a:t>
            </a:r>
          </a:p>
          <a:p>
            <a:pPr marL="0" marR="0" lvl="0" indent="0" algn="l" rtl="0">
              <a:lnSpc>
                <a:spcPct val="104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As international tension built up in the 1930s all of the major powers invested in mechanised warfare, including tanks, armoured vehicles and large trucks to transport the infantry. The intention was that if there was another major war on the continent it would be a mobile war rather than a war of attrition based on lines of trenches.  </a:t>
            </a:r>
          </a:p>
          <a:p>
            <a:pPr marL="0" marR="0" lvl="0" indent="0" algn="l" rtl="0">
              <a:lnSpc>
                <a:spcPct val="104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New military tactics emerged to make full use of the mobility of tanks and other armoured vehicles.</a:t>
            </a:r>
          </a:p>
          <a:p>
            <a:pPr marL="0" marR="0" lvl="0" indent="0" algn="l" rtl="0">
              <a:lnSpc>
                <a:spcPct val="104000"/>
              </a:lnSpc>
              <a:spcBef>
                <a:spcPts val="1000"/>
              </a:spcBef>
              <a:spcAft>
                <a:spcPts val="0"/>
              </a:spcAft>
              <a:buClr>
                <a:schemeClr val="lt1"/>
              </a:buClr>
              <a:buSzPct val="25000"/>
              <a:buFont typeface="Arial"/>
              <a:buNone/>
            </a:pPr>
            <a:r>
              <a:rPr lang="en-GB" sz="1480" b="0" i="0" u="none" strike="noStrike" cap="none">
                <a:solidFill>
                  <a:schemeClr val="lt1"/>
                </a:solidFill>
                <a:latin typeface="Trebuchet MS"/>
                <a:ea typeface="Trebuchet MS"/>
                <a:cs typeface="Trebuchet MS"/>
                <a:sym typeface="Trebuchet MS"/>
              </a:rPr>
              <a:t>During the war both sides moved into mass production of tanks and into developing new technologies to improve their firepower, speed, mobility and armoured protection.</a:t>
            </a:r>
          </a:p>
          <a:p>
            <a:pPr marL="0" marR="0" lvl="0" indent="0" algn="l" rtl="0">
              <a:lnSpc>
                <a:spcPct val="104000"/>
              </a:lnSpc>
              <a:spcBef>
                <a:spcPts val="1000"/>
              </a:spcBef>
              <a:buClr>
                <a:schemeClr val="lt1"/>
              </a:buClr>
              <a:buSzPct val="25000"/>
              <a:buFont typeface="Arial"/>
              <a:buNone/>
            </a:pPr>
            <a:endParaRPr sz="1480" b="0" i="0" u="none" strike="noStrike" cap="none">
              <a:solidFill>
                <a:schemeClr val="lt1"/>
              </a:solidFill>
              <a:latin typeface="Trebuchet MS"/>
              <a:ea typeface="Trebuchet MS"/>
              <a:cs typeface="Trebuchet MS"/>
              <a:sym typeface="Trebuchet MS"/>
            </a:endParaRPr>
          </a:p>
        </p:txBody>
      </p:sp>
      <p:sp>
        <p:nvSpPr>
          <p:cNvPr id="524" name="Shape 524"/>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Panzer I and II tanks and a half track armoured vehicle near the River Brda in north-west Poland on 3 September, 1939.</a:t>
            </a:r>
          </a:p>
          <a:p>
            <a:pPr marL="0" marR="0" lvl="0" indent="0" algn="l" rtl="0">
              <a:lnSpc>
                <a:spcPct val="114000"/>
              </a:lnSpc>
              <a:spcBef>
                <a:spcPts val="1000"/>
              </a:spcBef>
              <a:spcAft>
                <a:spcPts val="0"/>
              </a:spcAft>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                     </a:t>
            </a:r>
          </a:p>
          <a:p>
            <a:pPr marL="0" marR="0" lvl="0" indent="0" algn="l" rtl="0">
              <a:lnSpc>
                <a:spcPct val="114000"/>
              </a:lnSpc>
              <a:spcBef>
                <a:spcPts val="1000"/>
              </a:spcBef>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(Bundesarchiv, Bild 146-1976-071-36, CC BY-SA 3.0 de)</a:t>
            </a:r>
          </a:p>
        </p:txBody>
      </p:sp>
      <p:pic>
        <p:nvPicPr>
          <p:cNvPr id="525" name="Shape 525"/>
          <p:cNvPicPr preferRelativeResize="0">
            <a:picLocks noGrp="1"/>
          </p:cNvPicPr>
          <p:nvPr>
            <p:ph type="body" idx="3"/>
          </p:nvPr>
        </p:nvPicPr>
        <p:blipFill rotWithShape="1">
          <a:blip r:embed="rId3">
            <a:alphaModFix/>
          </a:blip>
          <a:srcRect/>
          <a:stretch/>
        </p:blipFill>
        <p:spPr>
          <a:xfrm>
            <a:off x="228600" y="368619"/>
            <a:ext cx="4046537" cy="27441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Light Polish tanks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531" name="Shape 531"/>
          <p:cNvPicPr preferRelativeResize="0">
            <a:picLocks noGrp="1"/>
          </p:cNvPicPr>
          <p:nvPr>
            <p:ph type="body" idx="1"/>
          </p:nvPr>
        </p:nvPicPr>
        <p:blipFill rotWithShape="1">
          <a:blip r:embed="rId3">
            <a:alphaModFix/>
          </a:blip>
          <a:srcRect/>
          <a:stretch/>
        </p:blipFill>
        <p:spPr>
          <a:xfrm>
            <a:off x="3692553" y="263866"/>
            <a:ext cx="4468755" cy="5285689"/>
          </a:xfrm>
          <a:prstGeom prst="rect">
            <a:avLst/>
          </a:prstGeom>
          <a:noFill/>
          <a:ln>
            <a:noFill/>
          </a:ln>
        </p:spPr>
      </p:pic>
      <p:sp>
        <p:nvSpPr>
          <p:cNvPr id="532" name="Shape 532"/>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A large number of light-weight Polish tanks (7TP) preparing to defend Poland against Germany (1939). This was the standard Polish tank during the German invasion. No more than 150 tanks were produced. It was better armed than the German Panzer I and II tanks but totally outnumbered compared with the panzer divisions that the Wehrmacht could put into the field against them.</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33" name="Shape 533"/>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(Komuda, Leszek,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12" name="Shape 538"/>
          <p:cNvPicPr preferRelativeResize="0">
            <a:picLocks noGrp="1"/>
          </p:cNvPicPr>
          <p:nvPr>
            <p:ph sz="half" idx="2"/>
          </p:nvPr>
        </p:nvPicPr>
        <p:blipFill rotWithShape="1">
          <a:blip r:embed="rId3">
            <a:alphaModFix/>
          </a:blip>
          <a:stretch/>
        </p:blipFill>
        <p:spPr>
          <a:xfrm>
            <a:off x="4133850" y="291225"/>
            <a:ext cx="4748213" cy="3203738"/>
          </a:xfrm>
        </p:spPr>
      </p:pic>
      <p:sp>
        <p:nvSpPr>
          <p:cNvPr id="539" name="Shape 539"/>
          <p:cNvSpPr txBox="1">
            <a:spLocks noGrp="1"/>
          </p:cNvSpPr>
          <p:nvPr>
            <p:ph type="title"/>
          </p:nvPr>
        </p:nvSpPr>
        <p:spPr/>
        <p:txBody>
          <a:bodyPr/>
          <a:lstStyle/>
          <a:p>
            <a:pPr lvl="0"/>
            <a:r>
              <a:rPr lang="en-GB" smtClean="0">
                <a:sym typeface="Trebuchet MS"/>
              </a:rPr>
              <a:t>French Char B1 tank disabled in North France in 1940. </a:t>
            </a:r>
            <a:br>
              <a:rPr lang="en-GB" smtClean="0">
                <a:sym typeface="Trebuchet MS"/>
              </a:rPr>
            </a:br>
            <a:endParaRPr lang="en-GB">
              <a:sym typeface="Trebuchet MS"/>
            </a:endParaRPr>
          </a:p>
        </p:txBody>
      </p:sp>
      <p:sp>
        <p:nvSpPr>
          <p:cNvPr id="6" name="Text Placeholder 5"/>
          <p:cNvSpPr>
            <a:spLocks noGrp="1"/>
          </p:cNvSpPr>
          <p:nvPr>
            <p:ph type="body" idx="1"/>
          </p:nvPr>
        </p:nvSpPr>
        <p:spPr/>
        <p:txBody>
          <a:bodyPr/>
          <a:lstStyle/>
          <a:p>
            <a:pPr lvl="0"/>
            <a:r>
              <a:rPr lang="en-GB" dirty="0" smtClean="0"/>
              <a:t>The Char B1 was a heavy tank designed specifically to support infantry to break through enemy lines by destroying fortifications, trenches, gun emplacements and other tanks. In many respects it was too slow to be suitable for a war of movement, such as the Battle of France in 1940. But it was more heavily armoured and it also outgunned the German tanks that were being used at the beginning of the War. For example, on 16 May 1940, during the Battle of France, one Char B1 destroyed 13 German tanks. After France had surrendered the Germans adapted the Char B1 for their own purposes and used them on the Eastern Front. </a:t>
            </a:r>
            <a:endParaRPr lang="en-GB" dirty="0"/>
          </a:p>
        </p:txBody>
      </p:sp>
      <p:sp>
        <p:nvSpPr>
          <p:cNvPr id="540" name="Shape 540"/>
          <p:cNvSpPr txBox="1">
            <a:spLocks noGrp="1"/>
          </p:cNvSpPr>
          <p:nvPr>
            <p:ph type="body" idx="10"/>
          </p:nvPr>
        </p:nvSpPr>
        <p:spPr/>
        <p:txBody>
          <a:bodyPr/>
          <a:lstStyle/>
          <a:p>
            <a:pPr lvl="0"/>
            <a:r>
              <a:rPr lang="fr-FR" smtClean="0"/>
              <a:t>(Conseil Régional de Basse-Normandie, National Archives USA, Public Domain)</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8" name="Shape 546"/>
          <p:cNvPicPr preferRelativeResize="0">
            <a:picLocks noGrp="1"/>
          </p:cNvPicPr>
          <p:nvPr>
            <p:ph sz="half" idx="2"/>
          </p:nvPr>
        </p:nvPicPr>
        <p:blipFill rotWithShape="1">
          <a:blip r:embed="rId3">
            <a:alphaModFix/>
          </a:blip>
          <a:stretch/>
        </p:blipFill>
        <p:spPr>
          <a:xfrm>
            <a:off x="4133850" y="254444"/>
            <a:ext cx="4748213" cy="3277299"/>
          </a:xfrm>
        </p:spPr>
      </p:pic>
      <p:sp>
        <p:nvSpPr>
          <p:cNvPr id="547" name="Shape 547"/>
          <p:cNvSpPr txBox="1">
            <a:spLocks noGrp="1"/>
          </p:cNvSpPr>
          <p:nvPr>
            <p:ph type="title"/>
          </p:nvPr>
        </p:nvSpPr>
        <p:spPr/>
        <p:txBody>
          <a:bodyPr/>
          <a:lstStyle/>
          <a:p>
            <a:pPr lvl="0"/>
            <a:r>
              <a:rPr lang="en-GB" smtClean="0">
                <a:sym typeface="Trebuchet MS"/>
              </a:rPr>
              <a:t>T-34 Soviet tank during the battle of Stalingrad </a:t>
            </a:r>
            <a:br>
              <a:rPr lang="en-GB" smtClean="0">
                <a:sym typeface="Trebuchet MS"/>
              </a:rPr>
            </a:br>
            <a:endParaRPr lang="en-GB">
              <a:sym typeface="Trebuchet MS"/>
            </a:endParaRPr>
          </a:p>
        </p:txBody>
      </p:sp>
      <p:sp>
        <p:nvSpPr>
          <p:cNvPr id="2" name="Text Placeholder 1"/>
          <p:cNvSpPr>
            <a:spLocks noGrp="1"/>
          </p:cNvSpPr>
          <p:nvPr>
            <p:ph type="body" idx="1"/>
          </p:nvPr>
        </p:nvSpPr>
        <p:spPr/>
        <p:txBody>
          <a:bodyPr/>
          <a:lstStyle/>
          <a:p>
            <a:r>
              <a:rPr lang="en-GB" dirty="0" smtClean="0"/>
              <a:t>The T-34 was the most common Soviet tank and important in the eventual failure of the Wehrmacht’s Operation Barbarossa. In 1942 the T-34 had better firepower, armour and mobility than the tanks being used by the German army. General Paul von Kleist who commanded a panzer division in Operation Barbarossa describe the T-34 in 1942 as “the finest tank in the world”.  It was unrivalled until the German Tiger tanks came into mass production. This tank is in Stalingrad, in what appears to be a deserted street, highlighting the street-to-street fighting that was typical of the Battle of Stalingrad. October 1942.</a:t>
            </a:r>
          </a:p>
          <a:p>
            <a:endParaRPr lang="en-GB" dirty="0" smtClean="0"/>
          </a:p>
          <a:p>
            <a:endParaRPr lang="en-GB" dirty="0"/>
          </a:p>
        </p:txBody>
      </p:sp>
      <p:sp>
        <p:nvSpPr>
          <p:cNvPr id="548" name="Shape 548"/>
          <p:cNvSpPr txBox="1">
            <a:spLocks noGrp="1"/>
          </p:cNvSpPr>
          <p:nvPr>
            <p:ph type="body" idx="10"/>
          </p:nvPr>
        </p:nvSpPr>
        <p:spPr/>
        <p:txBody>
          <a:bodyPr/>
          <a:lstStyle/>
          <a:p>
            <a:r>
              <a:rPr lang="en-GB" dirty="0" smtClean="0"/>
              <a:t>(</a:t>
            </a:r>
            <a:r>
              <a:rPr lang="en-GB" dirty="0" err="1" smtClean="0"/>
              <a:t>Bundesarchiv</a:t>
            </a:r>
            <a:r>
              <a:rPr lang="en-GB" dirty="0" smtClean="0"/>
              <a:t>, </a:t>
            </a:r>
            <a:r>
              <a:rPr lang="en-GB" dirty="0" err="1" smtClean="0"/>
              <a:t>Bild</a:t>
            </a:r>
            <a:r>
              <a:rPr lang="en-GB" dirty="0" smtClean="0"/>
              <a:t> 183-B22359, CC-BY-SA 3.0)</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7" name="Shape 555"/>
          <p:cNvPicPr preferRelativeResize="0">
            <a:picLocks noGrp="1"/>
          </p:cNvPicPr>
          <p:nvPr>
            <p:ph sz="half" idx="2"/>
          </p:nvPr>
        </p:nvPicPr>
        <p:blipFill rotWithShape="1">
          <a:blip r:embed="rId3">
            <a:alphaModFix/>
          </a:blip>
          <a:stretch/>
        </p:blipFill>
        <p:spPr>
          <a:xfrm>
            <a:off x="4133850" y="524349"/>
            <a:ext cx="4748213" cy="2737490"/>
          </a:xfrm>
        </p:spPr>
      </p:pic>
      <p:sp>
        <p:nvSpPr>
          <p:cNvPr id="554" name="Shape 554"/>
          <p:cNvSpPr txBox="1">
            <a:spLocks noGrp="1"/>
          </p:cNvSpPr>
          <p:nvPr>
            <p:ph type="title"/>
          </p:nvPr>
        </p:nvSpPr>
        <p:spPr/>
        <p:txBody>
          <a:bodyPr/>
          <a:lstStyle/>
          <a:p>
            <a:pPr lvl="0"/>
            <a:r>
              <a:rPr lang="en-GB" smtClean="0">
                <a:sym typeface="Trebuchet MS"/>
              </a:rPr>
              <a:t>The German Panzer III tank was a key weapon in a mobile war.</a:t>
            </a:r>
            <a:br>
              <a:rPr lang="en-GB" smtClean="0">
                <a:sym typeface="Trebuchet MS"/>
              </a:rPr>
            </a:br>
            <a:endParaRPr lang="en-GB">
              <a:sym typeface="Trebuchet MS"/>
            </a:endParaRPr>
          </a:p>
        </p:txBody>
      </p:sp>
      <p:sp>
        <p:nvSpPr>
          <p:cNvPr id="2" name="Text Placeholder 1"/>
          <p:cNvSpPr>
            <a:spLocks noGrp="1"/>
          </p:cNvSpPr>
          <p:nvPr>
            <p:ph type="body" idx="1"/>
          </p:nvPr>
        </p:nvSpPr>
        <p:spPr/>
        <p:txBody>
          <a:bodyPr/>
          <a:lstStyle/>
          <a:p>
            <a:pPr lvl="0"/>
            <a:r>
              <a:rPr lang="en-GB" dirty="0" smtClean="0"/>
              <a:t>Textbooks often refer to the superiority of the German Panther and Tiger tanks, compared with most of the tanks being deployed by the Allies. However, these were not introduced until late 1942.  The tank used by German forces to make rapid advances in Poland, France, North Africa and the Soviet Union from 1939 to 1943 was the Panzer III and its successor, the Panzer IV. Fast, medium tanks suited to the  blitzkrieg strategy. They were phased out after the Battle of Kursk in the summer of 1943 when the  Russian T34 proved superior in armour and weaponry.</a:t>
            </a:r>
          </a:p>
          <a:p>
            <a:endParaRPr lang="en-GB" dirty="0"/>
          </a:p>
        </p:txBody>
      </p:sp>
      <p:sp>
        <p:nvSpPr>
          <p:cNvPr id="556" name="Shape 556"/>
          <p:cNvSpPr txBox="1">
            <a:spLocks noGrp="1"/>
          </p:cNvSpPr>
          <p:nvPr>
            <p:ph type="body" idx="10"/>
          </p:nvPr>
        </p:nvSpPr>
        <p:spPr/>
        <p:txBody>
          <a:bodyPr/>
          <a:lstStyle/>
          <a:p>
            <a:r>
              <a:rPr lang="en-GB" smtClean="0"/>
              <a:t>(Bundesarchiv, Bild 101I-318-0083-30, Rascheit, CC BY-SA 3.0 DE)</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body" idx="1"/>
          </p:nvPr>
        </p:nvSpPr>
        <p:spPr>
          <a:xfrm>
            <a:off x="228601" y="2352675"/>
            <a:ext cx="4057650" cy="2947308"/>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buClr>
                <a:schemeClr val="dk1"/>
              </a:buClr>
              <a:buSzPct val="25000"/>
              <a:buFont typeface="Arial"/>
              <a:buNone/>
            </a:pPr>
            <a:r>
              <a:rPr lang="en-GB" sz="1750" b="0" i="1" u="none" strike="noStrike" cap="none" dirty="0">
                <a:solidFill>
                  <a:schemeClr val="dk1"/>
                </a:solidFill>
                <a:latin typeface="Trebuchet MS"/>
                <a:ea typeface="Trebuchet MS"/>
                <a:cs typeface="Trebuchet MS"/>
                <a:sym typeface="Trebuchet MS"/>
              </a:rPr>
              <a:t>“’Have you burned yet?’ was a common question for tank men to ask each other when they met for the first time. A dark joke from this stage of the war has a </a:t>
            </a:r>
            <a:r>
              <a:rPr lang="en-GB" sz="1750" b="0" i="1" u="none" strike="noStrike" cap="none" dirty="0" err="1">
                <a:solidFill>
                  <a:schemeClr val="dk1"/>
                </a:solidFill>
                <a:latin typeface="Trebuchet MS"/>
                <a:ea typeface="Trebuchet MS"/>
                <a:cs typeface="Trebuchet MS"/>
                <a:sym typeface="Trebuchet MS"/>
              </a:rPr>
              <a:t>politruk</a:t>
            </a:r>
            <a:r>
              <a:rPr lang="en-GB" sz="1750" b="0" i="1" u="none" strike="noStrike" cap="none" dirty="0">
                <a:solidFill>
                  <a:schemeClr val="dk1"/>
                </a:solidFill>
                <a:latin typeface="Trebuchet MS"/>
                <a:ea typeface="Trebuchet MS"/>
                <a:cs typeface="Trebuchet MS"/>
                <a:sym typeface="Trebuchet MS"/>
              </a:rPr>
              <a:t> [political officer] informing a young man that almost every tank man in his group had died that day. ‘I’m sorry,’ the young man replies, ‘I’ll make sure that I burn tomorrow.’”</a:t>
            </a:r>
          </a:p>
        </p:txBody>
      </p:sp>
      <p:sp>
        <p:nvSpPr>
          <p:cNvPr id="563" name="Shape 563"/>
          <p:cNvSpPr txBox="1">
            <a:spLocks noGrp="1"/>
          </p:cNvSpPr>
          <p:nvPr>
            <p:ph type="body" idx="2"/>
          </p:nvPr>
        </p:nvSpPr>
        <p:spPr>
          <a:xfrm>
            <a:off x="228600" y="620487"/>
            <a:ext cx="8654141" cy="154168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Extracts from Catherine </a:t>
            </a:r>
            <a:r>
              <a:rPr lang="en-GB" sz="1600" b="0" i="0" u="none" strike="noStrike" cap="none" dirty="0" err="1">
                <a:solidFill>
                  <a:schemeClr val="dk1"/>
                </a:solidFill>
                <a:latin typeface="Trebuchet MS"/>
                <a:ea typeface="Trebuchet MS"/>
                <a:cs typeface="Trebuchet MS"/>
                <a:sym typeface="Trebuchet MS"/>
              </a:rPr>
              <a:t>Merridale</a:t>
            </a:r>
            <a:r>
              <a:rPr lang="en-GB" sz="1600" b="0" i="0" u="none" strike="noStrike" cap="none" dirty="0">
                <a:solidFill>
                  <a:schemeClr val="dk1"/>
                </a:solidFill>
                <a:latin typeface="Trebuchet MS"/>
                <a:ea typeface="Trebuchet MS"/>
                <a:cs typeface="Trebuchet MS"/>
                <a:sym typeface="Trebuchet MS"/>
              </a:rPr>
              <a:t>, Ivan’s War: The Red Army 1939-45, London 2005.</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64" name="Shape 564"/>
          <p:cNvSpPr txBox="1">
            <a:spLocks noGrp="1"/>
          </p:cNvSpPr>
          <p:nvPr>
            <p:ph type="body" idx="3"/>
          </p:nvPr>
        </p:nvSpPr>
        <p:spPr>
          <a:xfrm>
            <a:off x="4800600" y="5299982"/>
            <a:ext cx="4082142" cy="132941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(IVAN’S WAR, p. 187)</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565" name="Shape 565"/>
          <p:cNvSpPr txBox="1">
            <a:spLocks noGrp="1"/>
          </p:cNvSpPr>
          <p:nvPr>
            <p:ph type="body" idx="4"/>
          </p:nvPr>
        </p:nvSpPr>
        <p:spPr>
          <a:xfrm>
            <a:off x="4800600" y="2352675"/>
            <a:ext cx="4082141" cy="2947308"/>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540" b="0" i="1" u="none" strike="noStrike" cap="none" dirty="0">
                <a:solidFill>
                  <a:schemeClr val="dk1"/>
                </a:solidFill>
                <a:latin typeface="Trebuchet MS"/>
                <a:ea typeface="Trebuchet MS"/>
                <a:cs typeface="Trebuchet MS"/>
                <a:sym typeface="Trebuchet MS"/>
              </a:rPr>
              <a:t>“Of the 403.272 tank men [including a small number of tank women] who were trained by the Red Army in the war, 310.000 would die. Even the most optimistic soldiers knew what would happen when a tank was shelled. The white-hot flash of the explosion would almost certainly ignite the tank crew’s fuel and ammunition. At best, the crew – or those, at least, who had not been decapitated or dismembered by the shell itself – would have no more than ninety seconds to climb out of their cabin.”</a:t>
            </a:r>
          </a:p>
          <a:p>
            <a:pPr marL="228600" marR="0" lvl="0" indent="-228600" algn="l" rtl="0">
              <a:lnSpc>
                <a:spcPct val="94000"/>
              </a:lnSpc>
              <a:spcBef>
                <a:spcPts val="1000"/>
              </a:spcBef>
              <a:buClr>
                <a:schemeClr val="dk1"/>
              </a:buClr>
              <a:buSzPct val="102666"/>
              <a:buFont typeface="Arial"/>
              <a:buNone/>
            </a:pPr>
            <a:endParaRPr sz="1540" b="0" i="0" u="none" strike="noStrike" cap="none" dirty="0">
              <a:solidFill>
                <a:schemeClr val="dk1"/>
              </a:solidFill>
              <a:latin typeface="Trebuchet MS"/>
              <a:ea typeface="Trebuchet MS"/>
              <a:cs typeface="Trebuchet MS"/>
              <a:sym typeface="Trebuchet MS"/>
            </a:endParaRPr>
          </a:p>
        </p:txBody>
      </p:sp>
      <p:sp>
        <p:nvSpPr>
          <p:cNvPr id="566" name="Shape 566"/>
          <p:cNvSpPr txBox="1">
            <a:spLocks noGrp="1"/>
          </p:cNvSpPr>
          <p:nvPr>
            <p:ph type="body" idx="5"/>
          </p:nvPr>
        </p:nvSpPr>
        <p:spPr>
          <a:xfrm>
            <a:off x="228601" y="5299982"/>
            <a:ext cx="4057650" cy="132941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(IVAN’S WAR, p. 188)</a:t>
            </a:r>
          </a:p>
          <a:p>
            <a:pPr marL="0" marR="0" lvl="0" indent="0" algn="l" rtl="0">
              <a:lnSpc>
                <a:spcPct val="114000"/>
              </a:lnSpc>
              <a:spcBef>
                <a:spcPts val="1000"/>
              </a:spcBef>
              <a:buClr>
                <a:schemeClr val="dk1"/>
              </a:buClr>
              <a:buSzPct val="25000"/>
              <a:buFont typeface="Arial"/>
              <a:buNone/>
            </a:pPr>
            <a:endParaRPr sz="1200" b="0" i="0" u="none" strike="noStrike" cap="none" dirty="0">
              <a:solidFill>
                <a:schemeClr val="dk1"/>
              </a:solidFill>
              <a:latin typeface="Trebuchet MS"/>
              <a:ea typeface="Trebuchet MS"/>
              <a:cs typeface="Trebuchet MS"/>
              <a:sym typeface="Trebuchet MS"/>
            </a:endParaRPr>
          </a:p>
        </p:txBody>
      </p:sp>
      <p:sp>
        <p:nvSpPr>
          <p:cNvPr id="567" name="Shape 567"/>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The threat of a burning tank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5" name="Shape 575"/>
          <p:cNvSpPr txBox="1">
            <a:spLocks noGrp="1"/>
          </p:cNvSpPr>
          <p:nvPr>
            <p:ph type="body" sz="quarter" idx="11"/>
          </p:nvPr>
        </p:nvSpPr>
        <p:spPr/>
        <p:txBody>
          <a:bodyPr/>
          <a:lstStyle/>
          <a:p>
            <a:r>
              <a:rPr lang="en-GB" smtClean="0"/>
              <a:t>[IN 1942] “The revival of manufacturing seemed like a miracle. Tanks and aeroplanes soon came to symbolize the Soviet recovery, with Chelyabinsk, the new manufacturing centre in the Urals, earning the nickname Tankograd. Mass production accelerated everything. Manufacture of the world-beating T-34 medium tank, for instance, was adapted so that the turrets could be stamped, not cast. Troops still dubbed it the ‘matchbox’, partly because they expected it to cach fire as readily as its predecessors, which had been nicknamed zazhigalki, ‘lighters’, but also because T-34s poured off the production lines in such prolific numbers after 1942.”</a:t>
            </a:r>
          </a:p>
          <a:p>
            <a:pPr lvl="0"/>
            <a:endParaRPr lang="en-GB" dirty="0">
              <a:sym typeface="Trebuchet MS"/>
            </a:endParaRPr>
          </a:p>
        </p:txBody>
      </p:sp>
      <p:sp>
        <p:nvSpPr>
          <p:cNvPr id="572" name="Shape 572"/>
          <p:cNvSpPr txBox="1">
            <a:spLocks noGrp="1"/>
          </p:cNvSpPr>
          <p:nvPr>
            <p:ph type="title"/>
          </p:nvPr>
        </p:nvSpPr>
        <p:spPr/>
        <p:txBody>
          <a:bodyPr/>
          <a:lstStyle/>
          <a:p>
            <a:pPr lvl="0"/>
            <a:r>
              <a:rPr lang="en-GB" smtClean="0">
                <a:sym typeface="Trebuchet MS"/>
              </a:rPr>
              <a:t>T-34 eyewitness story</a:t>
            </a:r>
            <a:br>
              <a:rPr lang="en-GB" smtClean="0">
                <a:sym typeface="Trebuchet MS"/>
              </a:rPr>
            </a:br>
            <a:endParaRPr lang="en-GB">
              <a:sym typeface="Trebuchet MS"/>
            </a:endParaRPr>
          </a:p>
        </p:txBody>
      </p:sp>
      <p:sp>
        <p:nvSpPr>
          <p:cNvPr id="573" name="Shape 573"/>
          <p:cNvSpPr txBox="1">
            <a:spLocks noGrp="1"/>
          </p:cNvSpPr>
          <p:nvPr>
            <p:ph type="body" idx="1"/>
          </p:nvPr>
        </p:nvSpPr>
        <p:spPr/>
        <p:txBody>
          <a:bodyPr/>
          <a:lstStyle/>
          <a:p>
            <a:pPr lvl="0"/>
            <a:r>
              <a:rPr lang="en-GB" dirty="0" smtClean="0"/>
              <a:t>An extract from Catherine </a:t>
            </a:r>
            <a:r>
              <a:rPr lang="en-GB" dirty="0" err="1" smtClean="0"/>
              <a:t>Merridale’s</a:t>
            </a:r>
            <a:r>
              <a:rPr lang="en-GB" dirty="0" smtClean="0"/>
              <a:t> Ivan’s War</a:t>
            </a:r>
          </a:p>
          <a:p>
            <a:pPr lvl="0"/>
            <a:endParaRPr lang="en-GB" dirty="0">
              <a:sym typeface="Trebuchet MS"/>
            </a:endParaRPr>
          </a:p>
        </p:txBody>
      </p:sp>
      <p:sp>
        <p:nvSpPr>
          <p:cNvPr id="574" name="Shape 574"/>
          <p:cNvSpPr txBox="1">
            <a:spLocks noGrp="1"/>
          </p:cNvSpPr>
          <p:nvPr>
            <p:ph type="body" idx="10"/>
          </p:nvPr>
        </p:nvSpPr>
        <p:spPr/>
        <p:txBody>
          <a:bodyPr/>
          <a:lstStyle/>
          <a:p>
            <a:r>
              <a:rPr lang="en-GB" smtClean="0"/>
              <a:t>(Catherine Merridale, Ivan’s War: The Red Army 1939-45, London 2005, p. 140.)</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600" b="0" i="0" u="none" strike="noStrike" cap="none">
                <a:solidFill>
                  <a:schemeClr val="lt1"/>
                </a:solidFill>
                <a:latin typeface="Trebuchet MS"/>
                <a:ea typeface="Trebuchet MS"/>
                <a:cs typeface="Trebuchet MS"/>
                <a:sym typeface="Trebuchet MS"/>
              </a:rPr>
              <a:t>Blitzkrieg</a:t>
            </a:r>
          </a:p>
        </p:txBody>
      </p:sp>
      <p:sp>
        <p:nvSpPr>
          <p:cNvPr id="435" name="Shape 435"/>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A dense concentration of tanks, other armoured vehicles, infantry and close air support using speed and surprise to break through the enemy’s lines, outflank and defeat them. </a:t>
            </a:r>
          </a:p>
          <a:p>
            <a:pPr marL="0" marR="0" lvl="0" indent="0" algn="l" rtl="0">
              <a:lnSpc>
                <a:spcPct val="114000"/>
              </a:lnSpc>
              <a:spcBef>
                <a:spcPts val="100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The term was first used by German journalists observing the strategy being adopted in the invasion of Poland. It was seldom, if ever, used by the High Command of the German Wehrmacht. </a:t>
            </a:r>
          </a:p>
          <a:p>
            <a:pPr marL="0" marR="0" lvl="0" indent="0" algn="l" rtl="0">
              <a:lnSpc>
                <a:spcPct val="114000"/>
              </a:lnSpc>
              <a:spcBef>
                <a:spcPts val="100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Military historians now see a direct link between the German army’s  rapid advances in 1914 and again in the Spring offensive of 1918, and the use of this tactic in the Second World war, but adapted to the new military technologies.</a:t>
            </a:r>
          </a:p>
          <a:p>
            <a:pPr marL="0" marR="0" lvl="0" indent="0" algn="l" rtl="0">
              <a:lnSpc>
                <a:spcPct val="114000"/>
              </a:lnSpc>
              <a:spcBef>
                <a:spcPts val="1000"/>
              </a:spcBef>
              <a:buClr>
                <a:schemeClr val="lt1"/>
              </a:buClr>
              <a:buSzPct val="25000"/>
              <a:buFont typeface="Arial"/>
              <a:buNone/>
            </a:pPr>
            <a:endParaRPr sz="1600" b="0" i="0" u="none" strike="noStrike" cap="none" dirty="0">
              <a:solidFill>
                <a:schemeClr val="lt1"/>
              </a:solidFill>
              <a:latin typeface="Trebuchet MS"/>
              <a:ea typeface="Trebuchet MS"/>
              <a:cs typeface="Trebuchet MS"/>
              <a:sym typeface="Trebuchet MS"/>
            </a:endParaRPr>
          </a:p>
        </p:txBody>
      </p:sp>
      <p:sp>
        <p:nvSpPr>
          <p:cNvPr id="436" name="Shape 436"/>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An illustration of how the strategy of ‘blitzkrieg” involved a dense concentration of men, weapons and armoured vehicles. </a:t>
            </a:r>
          </a:p>
          <a:p>
            <a:pPr marL="0" marR="0" lvl="0" indent="0" algn="l" rtl="0">
              <a:lnSpc>
                <a:spcPct val="114000"/>
              </a:lnSpc>
              <a:spcBef>
                <a:spcPts val="1000"/>
              </a:spcBef>
              <a:spcAft>
                <a:spcPts val="0"/>
              </a:spcAft>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(OmahaBeach44, CC BY-SA 4.0)</a:t>
            </a:r>
          </a:p>
          <a:p>
            <a:pPr marL="0" marR="0" lvl="0" indent="0" algn="l" rtl="0">
              <a:lnSpc>
                <a:spcPct val="114000"/>
              </a:lnSpc>
              <a:spcBef>
                <a:spcPts val="1000"/>
              </a:spcBef>
              <a:buClr>
                <a:schemeClr val="lt1"/>
              </a:buClr>
              <a:buSzPct val="25000"/>
              <a:buFont typeface="Arial"/>
              <a:buNone/>
            </a:pPr>
            <a:endParaRPr sz="1200" b="0" i="0" u="none" strike="noStrike" cap="none">
              <a:solidFill>
                <a:schemeClr val="lt1"/>
              </a:solidFill>
              <a:latin typeface="Trebuchet MS"/>
              <a:ea typeface="Trebuchet MS"/>
              <a:cs typeface="Trebuchet MS"/>
              <a:sym typeface="Trebuchet MS"/>
            </a:endParaRPr>
          </a:p>
        </p:txBody>
      </p:sp>
      <p:pic>
        <p:nvPicPr>
          <p:cNvPr id="437" name="Shape 437"/>
          <p:cNvPicPr preferRelativeResize="0">
            <a:picLocks noGrp="1"/>
          </p:cNvPicPr>
          <p:nvPr>
            <p:ph type="body" idx="3"/>
          </p:nvPr>
        </p:nvPicPr>
        <p:blipFill rotWithShape="1">
          <a:blip r:embed="rId3">
            <a:alphaModFix/>
          </a:blip>
          <a:srcRect/>
          <a:stretch/>
        </p:blipFill>
        <p:spPr>
          <a:xfrm>
            <a:off x="266703" y="365125"/>
            <a:ext cx="3970332" cy="27511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Shape 580"/>
          <p:cNvPicPr preferRelativeResize="0">
            <a:picLocks noGrp="1"/>
          </p:cNvPicPr>
          <p:nvPr>
            <p:ph type="body" idx="1"/>
          </p:nvPr>
        </p:nvPicPr>
        <p:blipFill rotWithShape="1">
          <a:blip r:embed="rId3">
            <a:alphaModFix/>
          </a:blip>
          <a:srcRect/>
          <a:stretch/>
        </p:blipFill>
        <p:spPr>
          <a:xfrm>
            <a:off x="228600" y="794350"/>
            <a:ext cx="5910262" cy="4224724"/>
          </a:xfrm>
          <a:prstGeom prst="rect">
            <a:avLst/>
          </a:prstGeom>
          <a:noFill/>
          <a:ln>
            <a:noFill/>
          </a:ln>
        </p:spPr>
      </p:pic>
      <p:sp>
        <p:nvSpPr>
          <p:cNvPr id="581" name="Shape 581"/>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“Tiger I” tanks in France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582" name="Shape 582"/>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These tanks, known as “Tiger I” tanks were the </a:t>
            </a:r>
            <a:r>
              <a:rPr lang="en-GB" sz="1600" b="0" i="0" u="none" strike="noStrike" cap="none" dirty="0" err="1">
                <a:solidFill>
                  <a:schemeClr val="dk1"/>
                </a:solidFill>
                <a:latin typeface="Trebuchet MS"/>
                <a:ea typeface="Trebuchet MS"/>
                <a:cs typeface="Trebuchet MS"/>
                <a:sym typeface="Trebuchet MS"/>
              </a:rPr>
              <a:t>the</a:t>
            </a:r>
            <a:r>
              <a:rPr lang="en-GB" sz="1600" b="0" i="0" u="none" strike="noStrike" cap="none" dirty="0">
                <a:solidFill>
                  <a:schemeClr val="dk1"/>
                </a:solidFill>
                <a:latin typeface="Trebuchet MS"/>
                <a:ea typeface="Trebuchet MS"/>
                <a:cs typeface="Trebuchet MS"/>
                <a:sym typeface="Trebuchet MS"/>
              </a:rPr>
              <a:t> VI version of the series of Panzer tanks produced during the war. They were among the strongest tanks in the world at that time with advanced technology in terms of armour, fire power and mobility. In this image you see three Tiger tanks driving through Normandy towards the end of the war.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83" name="Shape 583"/>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Date: 21 March 1944.</a:t>
            </a:r>
          </a:p>
          <a:p>
            <a:pPr marL="0" marR="0" lvl="0" indent="0" algn="l" rtl="0">
              <a:lnSpc>
                <a:spcPct val="114000"/>
              </a:lnSpc>
              <a:spcBef>
                <a:spcPts val="100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a:t>
            </a:r>
            <a:r>
              <a:rPr lang="en-GB" sz="1200" b="0" i="0" u="none" strike="noStrike" cap="none" dirty="0" err="1">
                <a:solidFill>
                  <a:schemeClr val="dk1"/>
                </a:solidFill>
                <a:latin typeface="Trebuchet MS"/>
                <a:ea typeface="Trebuchet MS"/>
                <a:cs typeface="Trebuchet MS"/>
                <a:sym typeface="Trebuchet MS"/>
              </a:rPr>
              <a:t>Bundesarchiv</a:t>
            </a:r>
            <a:r>
              <a:rPr lang="en-GB" sz="1200" b="0" i="0" u="none" strike="noStrike" cap="none" dirty="0">
                <a:solidFill>
                  <a:schemeClr val="dk1"/>
                </a:solidFill>
                <a:latin typeface="Trebuchet MS"/>
                <a:ea typeface="Trebuchet MS"/>
                <a:cs typeface="Trebuchet MS"/>
                <a:sym typeface="Trebuchet MS"/>
              </a:rPr>
              <a:t>, </a:t>
            </a:r>
            <a:r>
              <a:rPr lang="en-GB" sz="1200" b="0" i="0" u="none" strike="noStrike" cap="none" dirty="0" err="1">
                <a:solidFill>
                  <a:schemeClr val="dk1"/>
                </a:solidFill>
                <a:latin typeface="Trebuchet MS"/>
                <a:ea typeface="Trebuchet MS"/>
                <a:cs typeface="Trebuchet MS"/>
                <a:sym typeface="Trebuchet MS"/>
              </a:rPr>
              <a:t>Bild</a:t>
            </a:r>
            <a:r>
              <a:rPr lang="en-GB" sz="1200" b="0" i="0" u="none" strike="noStrike" cap="none" dirty="0">
                <a:solidFill>
                  <a:schemeClr val="dk1"/>
                </a:solidFill>
                <a:latin typeface="Trebuchet MS"/>
                <a:ea typeface="Trebuchet MS"/>
                <a:cs typeface="Trebuchet MS"/>
                <a:sym typeface="Trebuchet MS"/>
              </a:rPr>
              <a:t> 101I-299-1804-11, Scheck, CC-BY-SA 3.0) </a:t>
            </a:r>
          </a:p>
          <a:p>
            <a:pPr marL="0" marR="0" lvl="0" indent="0" algn="l" rtl="0">
              <a:lnSpc>
                <a:spcPct val="114000"/>
              </a:lnSpc>
              <a:spcBef>
                <a:spcPts val="1000"/>
              </a:spcBef>
              <a:buClr>
                <a:schemeClr val="dk1"/>
              </a:buClr>
              <a:buSzPct val="25000"/>
              <a:buFont typeface="Arial"/>
              <a:buNone/>
            </a:pPr>
            <a:endParaRPr sz="1200" b="0" i="0" u="none" strike="noStrike" cap="none" dirty="0">
              <a:solidFill>
                <a:schemeClr val="dk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91" name="Shape 591"/>
          <p:cNvSpPr txBox="1">
            <a:spLocks noGrp="1"/>
          </p:cNvSpPr>
          <p:nvPr>
            <p:ph type="body" sz="quarter" idx="11"/>
          </p:nvPr>
        </p:nvSpPr>
        <p:spPr/>
        <p:txBody>
          <a:bodyPr/>
          <a:lstStyle/>
          <a:p>
            <a:r>
              <a:rPr lang="en-GB" smtClean="0"/>
              <a:t>“The lieutenant’s tank was moving forward maintaining fire from every kind of gun. But an enemy shell fired at the machine. The firing from the burning tank did not cease. The mechanic, selecting the machine’s highest gear, contrivd to drive it at one of the enemy’s advancing tanks. The fire from Lt Gusev’s tank continued. They were firing so they must be still alive. Lt Gusev’s tank drove forward at full throttle straight towards the enemy tank. The Tiger [German tank] wanted to turn around and get out, but it succeeded only in turning sideways. Our burning tank rammed into the Tiger and both tanks exploded. The crew of heroes perished.”</a:t>
            </a:r>
          </a:p>
          <a:p>
            <a:pPr lvl="0"/>
            <a:endParaRPr lang="en-GB" dirty="0">
              <a:sym typeface="Trebuchet MS"/>
            </a:endParaRPr>
          </a:p>
        </p:txBody>
      </p:sp>
      <p:sp>
        <p:nvSpPr>
          <p:cNvPr id="588" name="Shape 588"/>
          <p:cNvSpPr txBox="1">
            <a:spLocks noGrp="1"/>
          </p:cNvSpPr>
          <p:nvPr>
            <p:ph type="title"/>
          </p:nvPr>
        </p:nvSpPr>
        <p:spPr/>
        <p:txBody>
          <a:bodyPr/>
          <a:lstStyle/>
          <a:p>
            <a:pPr lvl="0"/>
            <a:r>
              <a:rPr lang="en-GB" smtClean="0">
                <a:sym typeface="Trebuchet MS"/>
              </a:rPr>
              <a:t>Tiger eyewitness story</a:t>
            </a:r>
            <a:br>
              <a:rPr lang="en-GB" smtClean="0">
                <a:sym typeface="Trebuchet MS"/>
              </a:rPr>
            </a:br>
            <a:endParaRPr lang="en-GB">
              <a:sym typeface="Trebuchet MS"/>
            </a:endParaRPr>
          </a:p>
        </p:txBody>
      </p:sp>
      <p:sp>
        <p:nvSpPr>
          <p:cNvPr id="589" name="Shape 589"/>
          <p:cNvSpPr txBox="1">
            <a:spLocks noGrp="1"/>
          </p:cNvSpPr>
          <p:nvPr>
            <p:ph type="body" idx="1"/>
          </p:nvPr>
        </p:nvSpPr>
        <p:spPr/>
        <p:txBody>
          <a:bodyPr/>
          <a:lstStyle/>
          <a:p>
            <a:r>
              <a:rPr lang="en-GB" smtClean="0"/>
              <a:t>An extract from Catherine Merridale’s Ivan’s War</a:t>
            </a:r>
          </a:p>
          <a:p>
            <a:pPr lvl="0"/>
            <a:endParaRPr lang="en-GB" dirty="0">
              <a:sym typeface="Trebuchet MS"/>
            </a:endParaRPr>
          </a:p>
        </p:txBody>
      </p:sp>
      <p:sp>
        <p:nvSpPr>
          <p:cNvPr id="590" name="Shape 590"/>
          <p:cNvSpPr txBox="1">
            <a:spLocks noGrp="1"/>
          </p:cNvSpPr>
          <p:nvPr>
            <p:ph type="body" idx="10"/>
          </p:nvPr>
        </p:nvSpPr>
        <p:spPr/>
        <p:txBody>
          <a:bodyPr/>
          <a:lstStyle/>
          <a:p>
            <a:r>
              <a:rPr lang="en-GB" dirty="0" smtClean="0"/>
              <a:t>(Catherine </a:t>
            </a:r>
            <a:r>
              <a:rPr lang="en-GB" dirty="0" err="1" smtClean="0"/>
              <a:t>Merridale</a:t>
            </a:r>
            <a:r>
              <a:rPr lang="en-GB" dirty="0" smtClean="0"/>
              <a:t>, Ivan’s War: The Red Army 1939-45, London 2005, p. 190)</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US M4 Sherman tank in Normandy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597" name="Shape 597"/>
          <p:cNvSpPr txBox="1">
            <a:spLocks noGrp="1"/>
          </p:cNvSpPr>
          <p:nvPr>
            <p:ph type="body" idx="1"/>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The US M4 Sherman tank proved very useful for the Allied Forces in the later years of the war. It was first used in 1942 in North Africa. Here the Sherman is providing cover for a British </a:t>
            </a:r>
            <a:r>
              <a:rPr lang="en-GB" sz="1600" b="0" i="0" u="none" strike="noStrike" cap="none" dirty="0" err="1">
                <a:solidFill>
                  <a:schemeClr val="dk1"/>
                </a:solidFill>
                <a:latin typeface="Trebuchet MS"/>
                <a:ea typeface="Trebuchet MS"/>
                <a:cs typeface="Trebuchet MS"/>
                <a:sym typeface="Trebuchet MS"/>
              </a:rPr>
              <a:t>Horsa</a:t>
            </a:r>
            <a:r>
              <a:rPr lang="en-GB" sz="1600" b="0" i="0" u="none" strike="noStrike" cap="none" dirty="0">
                <a:solidFill>
                  <a:schemeClr val="dk1"/>
                </a:solidFill>
                <a:latin typeface="Trebuchet MS"/>
                <a:ea typeface="Trebuchet MS"/>
                <a:cs typeface="Trebuchet MS"/>
                <a:sym typeface="Trebuchet MS"/>
              </a:rPr>
              <a:t> Airspeed glider that would have been transporting 30 British </a:t>
            </a:r>
            <a:r>
              <a:rPr lang="en-GB" sz="1600" b="0" i="0" u="none" strike="noStrike" cap="none" dirty="0" err="1">
                <a:solidFill>
                  <a:schemeClr val="dk1"/>
                </a:solidFill>
                <a:latin typeface="Trebuchet MS"/>
                <a:ea typeface="Trebuchet MS"/>
                <a:cs typeface="Trebuchet MS"/>
                <a:sym typeface="Trebuchet MS"/>
              </a:rPr>
              <a:t>airborn</a:t>
            </a:r>
            <a:r>
              <a:rPr lang="en-GB" sz="1600" b="0" i="0" u="none" strike="noStrike" cap="none" dirty="0">
                <a:solidFill>
                  <a:schemeClr val="dk1"/>
                </a:solidFill>
                <a:latin typeface="Trebuchet MS"/>
                <a:ea typeface="Trebuchet MS"/>
                <a:cs typeface="Trebuchet MS"/>
                <a:sym typeface="Trebuchet MS"/>
              </a:rPr>
              <a:t> soldiers to the battlefield during the Normandy landings (10 June 1944).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598" name="Shape 598"/>
          <p:cNvSpPr txBox="1">
            <a:spLocks noGrp="1"/>
          </p:cNvSpPr>
          <p:nvPr>
            <p:ph type="body" idx="2"/>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B 5348, Non Commercial Licence)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599" name="Shape 599"/>
          <p:cNvPicPr preferRelativeResize="0">
            <a:picLocks noGrp="1"/>
          </p:cNvPicPr>
          <p:nvPr>
            <p:ph type="pic" idx="3"/>
          </p:nvPr>
        </p:nvPicPr>
        <p:blipFill rotWithShape="1">
          <a:blip r:embed="rId3">
            <a:alphaModFix/>
          </a:blip>
          <a:srcRect t="4995" b="4995"/>
          <a:stretch/>
        </p:blipFill>
        <p:spPr>
          <a:xfrm>
            <a:off x="2971800" y="228600"/>
            <a:ext cx="5910262" cy="5356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(Department of Defense Photo (USMC) 140758,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605" name="Shape 605"/>
          <p:cNvPicPr preferRelativeResize="0">
            <a:picLocks noGrp="1"/>
          </p:cNvPicPr>
          <p:nvPr>
            <p:ph type="pic" idx="2"/>
          </p:nvPr>
        </p:nvPicPr>
        <p:blipFill rotWithShape="1">
          <a:blip r:embed="rId3">
            <a:alphaModFix/>
          </a:blip>
          <a:srcRect l="6329" r="6328"/>
          <a:stretch/>
        </p:blipFill>
        <p:spPr>
          <a:xfrm>
            <a:off x="2971800" y="228600"/>
            <a:ext cx="5910262" cy="5356225"/>
          </a:xfrm>
          <a:prstGeom prst="rect">
            <a:avLst/>
          </a:prstGeom>
          <a:noFill/>
          <a:ln>
            <a:noFill/>
          </a:ln>
        </p:spPr>
      </p:pic>
      <p:sp>
        <p:nvSpPr>
          <p:cNvPr id="606" name="Shape 606"/>
          <p:cNvSpPr txBox="1">
            <a:spLocks noGrp="1"/>
          </p:cNvSpPr>
          <p:nvPr>
            <p:ph type="title"/>
          </p:nvPr>
        </p:nvSpPr>
        <p:spPr>
          <a:xfrm>
            <a:off x="228600" y="228600"/>
            <a:ext cx="2743199" cy="168184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US Sherman tank at the battle of Iwo Jima in the Pacific March 1945</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607" name="Shape 607"/>
          <p:cNvSpPr txBox="1">
            <a:spLocks noGrp="1"/>
          </p:cNvSpPr>
          <p:nvPr>
            <p:ph type="body" idx="3"/>
          </p:nvPr>
        </p:nvSpPr>
        <p:spPr>
          <a:xfrm>
            <a:off x="228600" y="1910442"/>
            <a:ext cx="2547257" cy="4718956"/>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Tanks from the United States were not only used in Europe. This M4A3 Sherman tank was adapted with a Ronson flamethrower and was used during the battle of Iwo Jima against the Japanese army.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US Sherman M4 tank in Germany, 22 April 1945</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613" name="Shape 613"/>
          <p:cNvSpPr txBox="1">
            <a:spLocks noGrp="1"/>
          </p:cNvSpPr>
          <p:nvPr>
            <p:ph type="body" idx="1"/>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In </a:t>
            </a:r>
            <a:r>
              <a:rPr lang="en-GB" sz="1600" b="0" i="0" u="none" strike="noStrike" cap="none" dirty="0">
                <a:solidFill>
                  <a:schemeClr val="dk1"/>
                </a:solidFill>
                <a:latin typeface="Trebuchet MS"/>
                <a:ea typeface="Trebuchet MS"/>
                <a:cs typeface="Trebuchet MS"/>
                <a:sym typeface="Trebuchet MS"/>
              </a:rPr>
              <a:t>March 1945, the US army was advancing into Germany. By April they had reached </a:t>
            </a:r>
            <a:r>
              <a:rPr lang="en-GB" sz="1600" b="0" i="0" u="none" strike="noStrike" cap="none" dirty="0" err="1">
                <a:solidFill>
                  <a:schemeClr val="dk1"/>
                </a:solidFill>
                <a:latin typeface="Trebuchet MS"/>
                <a:ea typeface="Trebuchet MS"/>
                <a:cs typeface="Trebuchet MS"/>
                <a:sym typeface="Trebuchet MS"/>
              </a:rPr>
              <a:t>Wernberg</a:t>
            </a:r>
            <a:r>
              <a:rPr lang="en-GB" sz="1600" b="0" i="0" u="none" strike="noStrike" cap="none" dirty="0">
                <a:solidFill>
                  <a:schemeClr val="dk1"/>
                </a:solidFill>
                <a:latin typeface="Trebuchet MS"/>
                <a:ea typeface="Trebuchet MS"/>
                <a:cs typeface="Trebuchet MS"/>
                <a:sym typeface="Trebuchet MS"/>
              </a:rPr>
              <a:t> in South-East Germany, where this picture was taken. </a:t>
            </a:r>
          </a:p>
          <a:p>
            <a:pPr marL="0" marR="0" lvl="0" indent="0" algn="r" rtl="0">
              <a:lnSpc>
                <a:spcPct val="114000"/>
              </a:lnSpc>
              <a:spcBef>
                <a:spcPts val="100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Here we see an M4 Tank from the 11th Armoured Division providing support for infantrymen of the  55th Armed Battalion.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614" name="Shape 614"/>
          <p:cNvSpPr txBox="1">
            <a:spLocks noGrp="1"/>
          </p:cNvSpPr>
          <p:nvPr>
            <p:ph type="body" idx="2"/>
          </p:nvPr>
        </p:nvSpPr>
        <p:spPr>
          <a:xfrm>
            <a:off x="228601" y="5592535"/>
            <a:ext cx="5698672" cy="104502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(National Archives and Records Administration, 531278,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615" name="Shape 615"/>
          <p:cNvPicPr preferRelativeResize="0">
            <a:picLocks noGrp="1"/>
          </p:cNvPicPr>
          <p:nvPr>
            <p:ph type="pic" idx="3"/>
          </p:nvPr>
        </p:nvPicPr>
        <p:blipFill rotWithShape="1">
          <a:blip r:embed="rId3">
            <a:alphaModFix/>
          </a:blip>
          <a:srcRect l="6017" r="6016"/>
          <a:stretch/>
        </p:blipFill>
        <p:spPr>
          <a:xfrm>
            <a:off x="229280" y="228600"/>
            <a:ext cx="5910262" cy="5356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600" b="0" i="0" u="none" strike="noStrike" cap="none">
                <a:solidFill>
                  <a:schemeClr val="lt1"/>
                </a:solidFill>
                <a:latin typeface="Trebuchet MS"/>
                <a:ea typeface="Trebuchet MS"/>
                <a:cs typeface="Trebuchet MS"/>
                <a:sym typeface="Trebuchet MS"/>
              </a:rPr>
              <a:t>Infantry</a:t>
            </a:r>
          </a:p>
        </p:txBody>
      </p:sp>
      <p:sp>
        <p:nvSpPr>
          <p:cNvPr id="621" name="Shape 621"/>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The Infantry are the foot soldiers who are trained to engage with the enemy at close range. Their greatest asset is that they can operate in terrain that may be inaccessible to field artillery, cavalry or, by World War 2, tanks and other armoured vehicles.</a:t>
            </a:r>
          </a:p>
          <a:p>
            <a:pPr marL="0" marR="0" lvl="0" indent="0" algn="l" rtl="0">
              <a:lnSpc>
                <a:spcPct val="114000"/>
              </a:lnSpc>
              <a:spcBef>
                <a:spcPts val="100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By 1939-40 infantry were far more mobile than the foot soldiers of previous continental wars. It is certainly the case that infantry in World War 1 were often transported to the front by troop transport ships and trains but in World War 2 they had amphibious landing boats, airborne troops, large trucks and armoured vehicles all of which could be used to get the infantry to where they were needed as rapidly as possible.</a:t>
            </a:r>
          </a:p>
          <a:p>
            <a:pPr marL="0" marR="0" lvl="0" indent="0" algn="l" rtl="0">
              <a:lnSpc>
                <a:spcPct val="114000"/>
              </a:lnSpc>
              <a:spcBef>
                <a:spcPts val="100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In addition to rifles and bayonets, they also had sub-machine guns, rocket launchers, flame throwers, hand grenades and portable mortars. </a:t>
            </a:r>
          </a:p>
          <a:p>
            <a:pPr marL="0" marR="0" lvl="0" indent="0" algn="l" rtl="0">
              <a:lnSpc>
                <a:spcPct val="114000"/>
              </a:lnSpc>
              <a:spcBef>
                <a:spcPts val="1000"/>
              </a:spcBef>
              <a:buClr>
                <a:schemeClr val="lt1"/>
              </a:buClr>
              <a:buSzPct val="25000"/>
              <a:buFont typeface="Arial"/>
              <a:buNone/>
            </a:pPr>
            <a:endParaRPr sz="1600" b="0" i="0" u="none" strike="noStrike" cap="none" dirty="0">
              <a:solidFill>
                <a:schemeClr val="lt1"/>
              </a:solidFill>
              <a:latin typeface="Trebuchet MS"/>
              <a:ea typeface="Trebuchet MS"/>
              <a:cs typeface="Trebuchet MS"/>
              <a:sym typeface="Trebuchet MS"/>
            </a:endParaRPr>
          </a:p>
        </p:txBody>
      </p:sp>
      <p:sp>
        <p:nvSpPr>
          <p:cNvPr id="622" name="Shape 622"/>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94000"/>
              </a:lnSpc>
              <a:spcBef>
                <a:spcPts val="0"/>
              </a:spcBef>
              <a:spcAft>
                <a:spcPts val="0"/>
              </a:spcAft>
              <a:buClr>
                <a:schemeClr val="lt1"/>
              </a:buClr>
              <a:buSzPct val="25000"/>
              <a:buFont typeface="Arial"/>
              <a:buNone/>
            </a:pPr>
            <a:r>
              <a:rPr lang="en-GB" sz="1110" b="0" i="0" u="none" strike="noStrike" cap="none" dirty="0">
                <a:solidFill>
                  <a:schemeClr val="lt1"/>
                </a:solidFill>
                <a:latin typeface="Trebuchet MS"/>
                <a:ea typeface="Trebuchet MS"/>
                <a:cs typeface="Trebuchet MS"/>
                <a:sym typeface="Trebuchet MS"/>
              </a:rPr>
              <a:t>American GIs from C Company 36th </a:t>
            </a:r>
            <a:r>
              <a:rPr lang="en-GB" sz="1110" b="0" i="0" u="none" strike="noStrike" cap="none" dirty="0" err="1">
                <a:solidFill>
                  <a:schemeClr val="lt1"/>
                </a:solidFill>
                <a:latin typeface="Trebuchet MS"/>
                <a:ea typeface="Trebuchet MS"/>
                <a:cs typeface="Trebuchet MS"/>
                <a:sym typeface="Trebuchet MS"/>
              </a:rPr>
              <a:t>Armored</a:t>
            </a:r>
            <a:r>
              <a:rPr lang="en-GB" sz="1110" b="0" i="0" u="none" strike="noStrike" cap="none" dirty="0">
                <a:solidFill>
                  <a:schemeClr val="lt1"/>
                </a:solidFill>
                <a:latin typeface="Trebuchet MS"/>
                <a:ea typeface="Trebuchet MS"/>
                <a:cs typeface="Trebuchet MS"/>
                <a:sym typeface="Trebuchet MS"/>
              </a:rPr>
              <a:t> Infantry Regiment sheltering by an M4 Sherman tank while attacking </a:t>
            </a:r>
            <a:r>
              <a:rPr lang="en-GB" sz="1110" b="0" i="0" u="none" strike="noStrike" cap="none" dirty="0" err="1">
                <a:solidFill>
                  <a:schemeClr val="lt1"/>
                </a:solidFill>
                <a:latin typeface="Trebuchet MS"/>
                <a:ea typeface="Trebuchet MS"/>
                <a:cs typeface="Trebuchet MS"/>
                <a:sym typeface="Trebuchet MS"/>
              </a:rPr>
              <a:t>Gleich</a:t>
            </a:r>
            <a:r>
              <a:rPr lang="en-GB" sz="1110" b="0" i="0" u="none" strike="noStrike" cap="none" dirty="0">
                <a:solidFill>
                  <a:schemeClr val="lt1"/>
                </a:solidFill>
                <a:latin typeface="Trebuchet MS"/>
                <a:ea typeface="Trebuchet MS"/>
                <a:cs typeface="Trebuchet MS"/>
                <a:sym typeface="Trebuchet MS"/>
              </a:rPr>
              <a:t> in North Rhine Westphalia on 11 December 1944.</a:t>
            </a:r>
          </a:p>
          <a:p>
            <a:pPr marL="0" marR="0" lvl="0" indent="0" algn="l" rtl="0">
              <a:lnSpc>
                <a:spcPct val="94000"/>
              </a:lnSpc>
              <a:spcBef>
                <a:spcPts val="1000"/>
              </a:spcBef>
              <a:spcAft>
                <a:spcPts val="0"/>
              </a:spcAft>
              <a:buClr>
                <a:schemeClr val="lt1"/>
              </a:buClr>
              <a:buSzPct val="25000"/>
              <a:buFont typeface="Arial"/>
              <a:buNone/>
            </a:pPr>
            <a:endParaRPr sz="1110" b="0" i="0" u="none" strike="noStrike" cap="none" dirty="0">
              <a:solidFill>
                <a:schemeClr val="lt1"/>
              </a:solidFill>
              <a:latin typeface="Trebuchet MS"/>
              <a:ea typeface="Trebuchet MS"/>
              <a:cs typeface="Trebuchet MS"/>
              <a:sym typeface="Trebuchet MS"/>
            </a:endParaRPr>
          </a:p>
          <a:p>
            <a:pPr marL="0" marR="0" lvl="0" indent="0" algn="l" rtl="0">
              <a:lnSpc>
                <a:spcPct val="94000"/>
              </a:lnSpc>
              <a:spcBef>
                <a:spcPts val="1000"/>
              </a:spcBef>
              <a:buClr>
                <a:schemeClr val="lt1"/>
              </a:buClr>
              <a:buSzPct val="25000"/>
              <a:buFont typeface="Arial"/>
              <a:buNone/>
            </a:pPr>
            <a:r>
              <a:rPr lang="en-GB" sz="1110" b="0" i="0" u="none" strike="noStrike" cap="none" dirty="0">
                <a:solidFill>
                  <a:schemeClr val="lt1"/>
                </a:solidFill>
                <a:latin typeface="Trebuchet MS"/>
                <a:ea typeface="Trebuchet MS"/>
                <a:cs typeface="Trebuchet MS"/>
                <a:sym typeface="Trebuchet MS"/>
              </a:rPr>
              <a:t>(National Archives and Records Administration, 531225, Public Domain)</a:t>
            </a:r>
          </a:p>
        </p:txBody>
      </p:sp>
      <p:pic>
        <p:nvPicPr>
          <p:cNvPr id="623" name="Shape 623"/>
          <p:cNvPicPr preferRelativeResize="0">
            <a:picLocks noGrp="1"/>
          </p:cNvPicPr>
          <p:nvPr>
            <p:ph type="body" idx="3"/>
          </p:nvPr>
        </p:nvPicPr>
        <p:blipFill rotWithShape="1">
          <a:blip r:embed="rId3">
            <a:alphaModFix/>
          </a:blip>
          <a:srcRect/>
          <a:stretch/>
        </p:blipFill>
        <p:spPr>
          <a:xfrm>
            <a:off x="564850" y="365125"/>
            <a:ext cx="3374035" cy="27511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in cities: German forces seize Kharkov</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629" name="Shape 629"/>
          <p:cNvPicPr preferRelativeResize="0">
            <a:picLocks noGrp="1"/>
          </p:cNvPicPr>
          <p:nvPr>
            <p:ph type="body" idx="1"/>
          </p:nvPr>
        </p:nvPicPr>
        <p:blipFill rotWithShape="1">
          <a:blip r:embed="rId3">
            <a:alphaModFix/>
          </a:blip>
          <a:srcRect/>
          <a:stretch/>
        </p:blipFill>
        <p:spPr>
          <a:xfrm>
            <a:off x="2971800" y="842466"/>
            <a:ext cx="5910262" cy="4128491"/>
          </a:xfrm>
          <a:prstGeom prst="rect">
            <a:avLst/>
          </a:prstGeom>
          <a:noFill/>
          <a:ln>
            <a:noFill/>
          </a:ln>
        </p:spPr>
      </p:pic>
      <p:sp>
        <p:nvSpPr>
          <p:cNvPr id="630" name="Shape 630"/>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On </a:t>
            </a:r>
            <a:r>
              <a:rPr lang="en-GB" sz="1600" b="0" i="0" u="none" strike="noStrike" cap="none" dirty="0">
                <a:solidFill>
                  <a:schemeClr val="dk1"/>
                </a:solidFill>
                <a:latin typeface="Trebuchet MS"/>
                <a:ea typeface="Trebuchet MS"/>
                <a:cs typeface="Trebuchet MS"/>
                <a:sym typeface="Trebuchet MS"/>
              </a:rPr>
              <a:t>25 October 1941, the German army invaded Kharkov, the capital city of Ukraine. Infantry soldiers with </a:t>
            </a:r>
            <a:r>
              <a:rPr lang="en-GB" dirty="0" err="1" smtClean="0"/>
              <a:t>P</a:t>
            </a:r>
            <a:r>
              <a:rPr lang="en-GB" sz="1600" b="0" i="0" u="none" strike="noStrike" cap="none" dirty="0" err="1" smtClean="0">
                <a:solidFill>
                  <a:schemeClr val="dk1"/>
                </a:solidFill>
                <a:latin typeface="Trebuchet MS"/>
                <a:ea typeface="Trebuchet MS"/>
                <a:cs typeface="Trebuchet MS"/>
                <a:sym typeface="Trebuchet MS"/>
              </a:rPr>
              <a:t>anzerwagen</a:t>
            </a:r>
            <a:r>
              <a:rPr lang="en-GB" sz="1600" b="0" i="0" u="none" strike="noStrike" cap="none" dirty="0" smtClean="0">
                <a:solidFill>
                  <a:schemeClr val="dk1"/>
                </a:solidFill>
                <a:latin typeface="Trebuchet MS"/>
                <a:ea typeface="Trebuchet MS"/>
                <a:cs typeface="Trebuchet MS"/>
                <a:sym typeface="Trebuchet MS"/>
              </a:rPr>
              <a:t> </a:t>
            </a:r>
            <a:r>
              <a:rPr lang="en-GB" sz="1600" b="0" i="0" u="none" strike="noStrike" cap="none" dirty="0">
                <a:solidFill>
                  <a:schemeClr val="dk1"/>
                </a:solidFill>
                <a:latin typeface="Trebuchet MS"/>
                <a:ea typeface="Trebuchet MS"/>
                <a:cs typeface="Trebuchet MS"/>
                <a:sym typeface="Trebuchet MS"/>
              </a:rPr>
              <a:t>and tanks are running through the deserted and demolished streets of the city.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631" name="Shape 631"/>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183-L20582, Schmidt, CC-BY-SA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in the snow: Finnish ski troops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637" name="Shape 637"/>
          <p:cNvPicPr preferRelativeResize="0">
            <a:picLocks noGrp="1"/>
          </p:cNvPicPr>
          <p:nvPr>
            <p:ph type="body" idx="1"/>
          </p:nvPr>
        </p:nvPicPr>
        <p:blipFill rotWithShape="1">
          <a:blip r:embed="rId3">
            <a:alphaModFix/>
          </a:blip>
          <a:srcRect/>
          <a:stretch/>
        </p:blipFill>
        <p:spPr>
          <a:xfrm>
            <a:off x="2971800" y="804175"/>
            <a:ext cx="5910262" cy="4205075"/>
          </a:xfrm>
          <a:prstGeom prst="rect">
            <a:avLst/>
          </a:prstGeom>
          <a:noFill/>
          <a:ln>
            <a:noFill/>
          </a:ln>
        </p:spPr>
      </p:pic>
      <p:sp>
        <p:nvSpPr>
          <p:cNvPr id="638" name="Shape 638"/>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Finnish ski troops in Northern Finland on the alert for Russian troops during the Winter War between the Soviet Union and Finland. Rough terrain with forests and the lack of roads made the use of ski troops convenient and successful (12 January 1940).</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639" name="Shape 639"/>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HU 55566, Non Commercial Licence)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in the jungle: infantry in the Pacific</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645" name="Shape 645"/>
          <p:cNvSpPr txBox="1">
            <a:spLocks noGrp="1"/>
          </p:cNvSpPr>
          <p:nvPr>
            <p:ph type="body" idx="1"/>
          </p:nvPr>
        </p:nvSpPr>
        <p:spPr>
          <a:xfrm>
            <a:off x="228598" y="5584369"/>
            <a:ext cx="4384220" cy="104503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An Australian anti-tank regiment in action at a roadblock in Malaya fighting Japanese tanks (18 January 1942).</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646" name="Shape 646"/>
          <p:cNvSpPr txBox="1">
            <a:spLocks noGrp="1"/>
          </p:cNvSpPr>
          <p:nvPr>
            <p:ph type="body" idx="2"/>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MH 30848, Non Commercial Licence)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647" name="Shape 647"/>
          <p:cNvPicPr preferRelativeResize="0">
            <a:picLocks noGrp="1"/>
          </p:cNvPicPr>
          <p:nvPr>
            <p:ph type="pic" idx="3"/>
          </p:nvPr>
        </p:nvPicPr>
        <p:blipFill rotWithShape="1">
          <a:blip r:embed="rId3">
            <a:alphaModFix/>
          </a:blip>
          <a:srcRect t="7274" b="7274"/>
          <a:stretch/>
        </p:blipFill>
        <p:spPr>
          <a:xfrm>
            <a:off x="228600" y="620712"/>
            <a:ext cx="8653462" cy="49641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body" idx="1"/>
          </p:nvPr>
        </p:nvSpPr>
        <p:spPr>
          <a:xfrm>
            <a:off x="228601" y="5734050"/>
            <a:ext cx="5698672" cy="903513"/>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E 21337, Non Commercial Licence)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653" name="Shape 653"/>
          <p:cNvPicPr preferRelativeResize="0">
            <a:picLocks noGrp="1"/>
          </p:cNvPicPr>
          <p:nvPr>
            <p:ph type="pic" idx="2"/>
          </p:nvPr>
        </p:nvPicPr>
        <p:blipFill rotWithShape="1">
          <a:blip r:embed="rId3">
            <a:alphaModFix/>
          </a:blip>
          <a:srcRect l="832" r="831"/>
          <a:stretch/>
        </p:blipFill>
        <p:spPr>
          <a:xfrm>
            <a:off x="229280" y="228600"/>
            <a:ext cx="5910262" cy="5356225"/>
          </a:xfrm>
          <a:prstGeom prst="rect">
            <a:avLst/>
          </a:prstGeom>
          <a:noFill/>
          <a:ln>
            <a:noFill/>
          </a:ln>
        </p:spPr>
      </p:pic>
      <p:sp>
        <p:nvSpPr>
          <p:cNvPr id="654" name="Shape 654"/>
          <p:cNvSpPr txBox="1">
            <a:spLocks noGrp="1"/>
          </p:cNvSpPr>
          <p:nvPr>
            <p:ph type="title"/>
          </p:nvPr>
        </p:nvSpPr>
        <p:spPr>
          <a:xfrm>
            <a:off x="6139542" y="228600"/>
            <a:ext cx="2743199" cy="1706336"/>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in the desert: The Special Air Service (SAS)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655" name="Shape 655"/>
          <p:cNvSpPr txBox="1">
            <a:spLocks noGrp="1"/>
          </p:cNvSpPr>
          <p:nvPr>
            <p:ph type="body" idx="3"/>
          </p:nvPr>
        </p:nvSpPr>
        <p:spPr>
          <a:xfrm>
            <a:off x="6335485" y="1943100"/>
            <a:ext cx="2547257" cy="468629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A heavily armed patrol of ‘L’ Detachment Special Air Service, a commando force set up to operate behind enemy lines in the North African campaign (18 January 1943).</a:t>
            </a:r>
          </a:p>
          <a:p>
            <a:pPr marL="0" marR="0" lvl="0" indent="0" algn="r"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General Heinz Guderian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443" name="Shape 443"/>
          <p:cNvSpPr txBox="1">
            <a:spLocks noGrp="1"/>
          </p:cNvSpPr>
          <p:nvPr>
            <p:ph type="body" idx="1"/>
          </p:nvPr>
        </p:nvSpPr>
        <p:spPr>
          <a:xfrm>
            <a:off x="228598" y="4776107"/>
            <a:ext cx="5943601" cy="1853291"/>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General Heinz Guderian is often associated with the development of the ‘Blitzkrieg’ strategy. He played an important role in the planning of the invasion of the low countries and France. In this image he stands in a military </a:t>
            </a:r>
            <a:r>
              <a:rPr lang="en-GB"/>
              <a:t>P</a:t>
            </a:r>
            <a:r>
              <a:rPr lang="en-GB" sz="1600" b="0" i="0" u="none" strike="noStrike" cap="none">
                <a:solidFill>
                  <a:schemeClr val="dk1"/>
                </a:solidFill>
                <a:latin typeface="Trebuchet MS"/>
                <a:ea typeface="Trebuchet MS"/>
                <a:cs typeface="Trebuchet MS"/>
                <a:sym typeface="Trebuchet MS"/>
              </a:rPr>
              <a:t>antzerwagen talking to another General, Adolf Kunzen.</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444" name="Shape 444"/>
          <p:cNvSpPr txBox="1">
            <a:spLocks noGrp="1"/>
          </p:cNvSpPr>
          <p:nvPr>
            <p:ph type="body" idx="2"/>
          </p:nvPr>
        </p:nvSpPr>
        <p:spPr>
          <a:xfrm>
            <a:off x="6629400" y="4776107"/>
            <a:ext cx="2253342" cy="1853290"/>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France: May/June 1940.</a:t>
            </a:r>
          </a:p>
          <a:p>
            <a:pPr marL="0" marR="0" lvl="0" indent="0" algn="r"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101I-769-0229-02A, Borchert, Erich (Eric),</a:t>
            </a:r>
            <a:r>
              <a:rPr lang="en-GB"/>
              <a:t> </a:t>
            </a:r>
            <a:r>
              <a:rPr lang="en-GB" sz="1200" b="0" i="0" u="none" strike="noStrike" cap="none">
                <a:solidFill>
                  <a:schemeClr val="dk1"/>
                </a:solidFill>
                <a:latin typeface="Trebuchet MS"/>
                <a:ea typeface="Trebuchet MS"/>
                <a:cs typeface="Trebuchet MS"/>
                <a:sym typeface="Trebuchet MS"/>
              </a:rPr>
              <a:t>CC-BY-SA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445" name="Shape 445"/>
          <p:cNvPicPr preferRelativeResize="0">
            <a:picLocks noGrp="1"/>
          </p:cNvPicPr>
          <p:nvPr>
            <p:ph type="pic" idx="3"/>
          </p:nvPr>
        </p:nvPicPr>
        <p:blipFill rotWithShape="1">
          <a:blip r:embed="rId3">
            <a:alphaModFix/>
          </a:blip>
          <a:srcRect t="13247" b="13247"/>
          <a:stretch/>
        </p:blipFill>
        <p:spPr>
          <a:xfrm>
            <a:off x="228600" y="620712"/>
            <a:ext cx="8653462" cy="4156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3" name="Shape 663"/>
          <p:cNvSpPr txBox="1">
            <a:spLocks noGrp="1"/>
          </p:cNvSpPr>
          <p:nvPr>
            <p:ph type="body" sz="quarter" idx="11"/>
          </p:nvPr>
        </p:nvSpPr>
        <p:spPr/>
        <p:txBody>
          <a:bodyPr/>
          <a:lstStyle/>
          <a:p>
            <a:pPr lvl="0"/>
            <a:r>
              <a:rPr lang="en-GB" smtClean="0"/>
              <a:t>“It was a nightmare trip up to the Tunisian border. It took five days, travelling in filthy carriages, and all we had to eat was bully beef and hard tack biscuits. After the third day, at a place called Beni Maucour, we heard news of the battalion. At Beni Maucour, during one of the tedious halts, a hospital train pulled in. In it were some of our officers and men. They told us that the battalion had been in battle, the colonel had been killed with two other officers, and we had sustained considerable casualties. This was most grievous news, and you can guess how I felt at being left out of our first action. However, my time was to come.” </a:t>
            </a:r>
          </a:p>
          <a:p>
            <a:pPr lvl="0"/>
            <a:endParaRPr lang="en-GB" smtClean="0"/>
          </a:p>
          <a:p>
            <a:pPr lvl="0"/>
            <a:endParaRPr lang="en-GB" dirty="0">
              <a:sym typeface="Trebuchet MS"/>
            </a:endParaRPr>
          </a:p>
        </p:txBody>
      </p:sp>
      <p:sp>
        <p:nvSpPr>
          <p:cNvPr id="660" name="Shape 660"/>
          <p:cNvSpPr txBox="1">
            <a:spLocks noGrp="1"/>
          </p:cNvSpPr>
          <p:nvPr>
            <p:ph type="title"/>
          </p:nvPr>
        </p:nvSpPr>
        <p:spPr/>
        <p:txBody>
          <a:bodyPr/>
          <a:lstStyle/>
          <a:p>
            <a:pPr lvl="0"/>
            <a:r>
              <a:rPr lang="en-GB" smtClean="0">
                <a:sym typeface="Trebuchet MS"/>
              </a:rPr>
              <a:t>British Lieutenant describes desert warfare </a:t>
            </a:r>
            <a:endParaRPr lang="en-GB">
              <a:sym typeface="Trebuchet MS"/>
            </a:endParaRPr>
          </a:p>
        </p:txBody>
      </p:sp>
      <p:sp>
        <p:nvSpPr>
          <p:cNvPr id="5" name="Text Placeholder 4"/>
          <p:cNvSpPr>
            <a:spLocks noGrp="1"/>
          </p:cNvSpPr>
          <p:nvPr>
            <p:ph type="body" idx="1"/>
          </p:nvPr>
        </p:nvSpPr>
        <p:spPr/>
        <p:txBody>
          <a:bodyPr/>
          <a:lstStyle/>
          <a:p>
            <a:pPr lvl="0"/>
            <a:endParaRPr lang="en-GB" dirty="0" smtClean="0"/>
          </a:p>
          <a:p>
            <a:pPr lvl="0"/>
            <a:r>
              <a:rPr lang="en-GB" dirty="0" smtClean="0"/>
              <a:t>In this quote, Lt. Ambler describes his experience of fighting in North Africa with the circumstances they had to endure in addition to the fight itself. </a:t>
            </a:r>
          </a:p>
          <a:p>
            <a:pPr lvl="0"/>
            <a:endParaRPr lang="en-GB" dirty="0" smtClean="0"/>
          </a:p>
          <a:p>
            <a:endParaRPr lang="en-GB" dirty="0"/>
          </a:p>
        </p:txBody>
      </p:sp>
      <p:sp>
        <p:nvSpPr>
          <p:cNvPr id="662" name="Shape 662"/>
          <p:cNvSpPr txBox="1">
            <a:spLocks noGrp="1"/>
          </p:cNvSpPr>
          <p:nvPr>
            <p:ph type="body" idx="10"/>
          </p:nvPr>
        </p:nvSpPr>
        <p:spPr/>
        <p:txBody>
          <a:bodyPr/>
          <a:lstStyle/>
          <a:p>
            <a:r>
              <a:rPr lang="en-GB" smtClean="0"/>
              <a:t>(From Lt F.E.R. Ambler, Francis, Civic Centre, Bedford, “WW2 People’s War: Battle of Tunis”, BBC.co.uk, 2004) </a:t>
            </a:r>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228600" y="228600"/>
            <a:ext cx="2743199" cy="24003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American GIs leaving an amphibious craft at Omaha Beach during the Normandy landings.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669" name="Shape 669"/>
          <p:cNvPicPr preferRelativeResize="0">
            <a:picLocks noGrp="1"/>
          </p:cNvPicPr>
          <p:nvPr>
            <p:ph type="body" idx="1"/>
          </p:nvPr>
        </p:nvPicPr>
        <p:blipFill rotWithShape="1">
          <a:blip r:embed="rId3">
            <a:alphaModFix/>
          </a:blip>
          <a:srcRect/>
          <a:stretch/>
        </p:blipFill>
        <p:spPr>
          <a:xfrm>
            <a:off x="3000598" y="553452"/>
            <a:ext cx="5852666" cy="4706520"/>
          </a:xfrm>
          <a:prstGeom prst="rect">
            <a:avLst/>
          </a:prstGeom>
          <a:noFill/>
          <a:ln>
            <a:noFill/>
          </a:ln>
        </p:spPr>
      </p:pic>
      <p:sp>
        <p:nvSpPr>
          <p:cNvPr id="670" name="Shape 670"/>
          <p:cNvSpPr txBox="1">
            <a:spLocks noGrp="1"/>
          </p:cNvSpPr>
          <p:nvPr>
            <p:ph type="body" idx="2"/>
          </p:nvPr>
        </p:nvSpPr>
        <p:spPr>
          <a:xfrm>
            <a:off x="228600" y="2628900"/>
            <a:ext cx="2547257" cy="400050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Troops of Company E, American 16th Infantry disembark from a landing craft at Omaha Beach on the Normandy Coast on 6 June 1944.</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Two-thirds of the Company were killed or injured during the landing.</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671" name="Shape 671"/>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(National Archives and Records Administration, 195515, Public Domain)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body" idx="1"/>
          </p:nvPr>
        </p:nvSpPr>
        <p:spPr>
          <a:xfrm>
            <a:off x="228601" y="2352675"/>
            <a:ext cx="4057650" cy="2947308"/>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540" b="0" i="1" u="none" strike="noStrike" cap="none">
                <a:solidFill>
                  <a:schemeClr val="dk1"/>
                </a:solidFill>
                <a:latin typeface="Trebuchet MS"/>
                <a:ea typeface="Trebuchet MS"/>
                <a:cs typeface="Trebuchet MS"/>
                <a:sym typeface="Trebuchet MS"/>
              </a:rPr>
              <a:t>“I began to run with my rifle in front of me. I went directly across the beach to try to get to the seaway. In front of me was part of the 116th Infantry, pinned down and lying behind beach obstacles. They hadn’t made it to the seaway. I kept screaming at them, ‘You have to get up and go! You gotta get up and go!’ But they didn’t. They were worn out and defeated completely. There wasn’t any time to help them.’’</a:t>
            </a:r>
          </a:p>
          <a:p>
            <a:pPr marL="0" marR="0" lvl="0" indent="0" algn="l" rtl="0">
              <a:lnSpc>
                <a:spcPct val="94000"/>
              </a:lnSpc>
              <a:spcBef>
                <a:spcPts val="1000"/>
              </a:spcBef>
              <a:spcAft>
                <a:spcPts val="0"/>
              </a:spcAft>
              <a:buClr>
                <a:schemeClr val="dk1"/>
              </a:buClr>
              <a:buSzPct val="25000"/>
              <a:buFont typeface="Arial"/>
              <a:buNone/>
            </a:pPr>
            <a:endParaRPr sz="1540" b="0" i="1" u="none" strike="noStrike" cap="none">
              <a:solidFill>
                <a:schemeClr val="dk1"/>
              </a:solidFill>
              <a:latin typeface="Trebuchet MS"/>
              <a:ea typeface="Trebuchet MS"/>
              <a:cs typeface="Trebuchet MS"/>
              <a:sym typeface="Trebuchet MS"/>
            </a:endParaRPr>
          </a:p>
          <a:p>
            <a:pPr marL="0" marR="0" lvl="0" indent="0" algn="l" rtl="0">
              <a:lnSpc>
                <a:spcPct val="94000"/>
              </a:lnSpc>
              <a:spcBef>
                <a:spcPts val="1000"/>
              </a:spcBef>
              <a:buClr>
                <a:schemeClr val="dk1"/>
              </a:buClr>
              <a:buSzPct val="25000"/>
              <a:buFont typeface="Arial"/>
              <a:buNone/>
            </a:pPr>
            <a:endParaRPr sz="1540" b="0" i="1" u="none" strike="noStrike" cap="none">
              <a:solidFill>
                <a:schemeClr val="dk1"/>
              </a:solidFill>
              <a:latin typeface="Trebuchet MS"/>
              <a:ea typeface="Trebuchet MS"/>
              <a:cs typeface="Trebuchet MS"/>
              <a:sym typeface="Trebuchet MS"/>
            </a:endParaRPr>
          </a:p>
        </p:txBody>
      </p:sp>
      <p:sp>
        <p:nvSpPr>
          <p:cNvPr id="677" name="Shape 677"/>
          <p:cNvSpPr txBox="1">
            <a:spLocks noGrp="1"/>
          </p:cNvSpPr>
          <p:nvPr>
            <p:ph type="body" idx="2"/>
          </p:nvPr>
        </p:nvSpPr>
        <p:spPr>
          <a:xfrm>
            <a:off x="228600" y="620487"/>
            <a:ext cx="8654141" cy="154168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Robert Edlin, a member of the 2nd Ranger Battalion from the United States, joined the first wave of attacks in Normandy.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678" name="Shape 678"/>
          <p:cNvSpPr txBox="1">
            <a:spLocks noGrp="1"/>
          </p:cNvSpPr>
          <p:nvPr>
            <p:ph type="body" idx="3"/>
          </p:nvPr>
        </p:nvSpPr>
        <p:spPr>
          <a:xfrm>
            <a:off x="4800600" y="5299982"/>
            <a:ext cx="4082142" cy="132941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(From “Invasion of Normandy, June 6, 1944: On the Beach” EyeWitness to History.com (2010)).</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679" name="Shape 679"/>
          <p:cNvSpPr txBox="1">
            <a:spLocks noGrp="1"/>
          </p:cNvSpPr>
          <p:nvPr>
            <p:ph type="body" idx="4"/>
          </p:nvPr>
        </p:nvSpPr>
        <p:spPr>
          <a:xfrm>
            <a:off x="4800600" y="2352675"/>
            <a:ext cx="4082141" cy="2947308"/>
          </a:xfrm>
          <a:prstGeom prst="rect">
            <a:avLst/>
          </a:prstGeom>
          <a:noFill/>
          <a:ln>
            <a:noFill/>
          </a:ln>
        </p:spPr>
        <p:txBody>
          <a:bodyPr lIns="91425" tIns="45700" rIns="91425" bIns="45700" anchor="t" anchorCtr="0">
            <a:noAutofit/>
          </a:bodyPr>
          <a:lstStyle/>
          <a:p>
            <a:pPr marL="0" marR="0" lvl="0" indent="0" algn="l" rtl="0">
              <a:lnSpc>
                <a:spcPct val="94000"/>
              </a:lnSpc>
              <a:spcBef>
                <a:spcPts val="0"/>
              </a:spcBef>
              <a:spcAft>
                <a:spcPts val="0"/>
              </a:spcAft>
              <a:buClr>
                <a:schemeClr val="dk1"/>
              </a:buClr>
              <a:buSzPct val="25000"/>
              <a:buFont typeface="Arial"/>
              <a:buNone/>
            </a:pPr>
            <a:r>
              <a:rPr lang="en-GB" sz="1750" b="0" i="1" u="none" strike="noStrike" cap="none">
                <a:solidFill>
                  <a:schemeClr val="dk1"/>
                </a:solidFill>
                <a:latin typeface="Trebuchet MS"/>
                <a:ea typeface="Trebuchet MS"/>
                <a:cs typeface="Trebuchet MS"/>
                <a:sym typeface="Trebuchet MS"/>
              </a:rPr>
              <a:t>“I continued across the beach. There were mines and obstacles all up and down the beach. The air corps had missed it entirely. There were no shell holes in which to take cover. The mines had not been detonated. Absolutely nothing that had been planned for that part of the beach had worked. I knew that Vierville-sur-Mer was going to be a hellhole, and it was.”</a:t>
            </a:r>
          </a:p>
          <a:p>
            <a:pPr marL="228600" marR="0" lvl="0" indent="-228600" algn="l" rtl="0">
              <a:lnSpc>
                <a:spcPct val="94000"/>
              </a:lnSpc>
              <a:spcBef>
                <a:spcPts val="1000"/>
              </a:spcBef>
              <a:buClr>
                <a:schemeClr val="dk1"/>
              </a:buClr>
              <a:buSzPct val="97222"/>
              <a:buFont typeface="Arial"/>
              <a:buNone/>
            </a:pPr>
            <a:endParaRPr sz="1750" b="0" i="0" u="none" strike="noStrike" cap="none">
              <a:solidFill>
                <a:schemeClr val="dk1"/>
              </a:solidFill>
              <a:latin typeface="Trebuchet MS"/>
              <a:ea typeface="Trebuchet MS"/>
              <a:cs typeface="Trebuchet MS"/>
              <a:sym typeface="Trebuchet MS"/>
            </a:endParaRPr>
          </a:p>
        </p:txBody>
      </p:sp>
      <p:sp>
        <p:nvSpPr>
          <p:cNvPr id="680" name="Shape 680"/>
          <p:cNvSpPr txBox="1">
            <a:spLocks noGrp="1"/>
          </p:cNvSpPr>
          <p:nvPr>
            <p:ph type="body" idx="5"/>
          </p:nvPr>
        </p:nvSpPr>
        <p:spPr>
          <a:xfrm>
            <a:off x="228601" y="5299982"/>
            <a:ext cx="4057650" cy="132941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(From “Invasion of Normandy, June 6, 1944: On the Beach” EyeWitness to History.com (2010)).</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681" name="Shape 681"/>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Eyewitness from D-Day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on the beach: Operation Shingle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687" name="Shape 687"/>
          <p:cNvSpPr txBox="1">
            <a:spLocks noGrp="1"/>
          </p:cNvSpPr>
          <p:nvPr>
            <p:ph type="body" idx="1"/>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In addition to the Normandy invasion, the Allied forces also started Operation Shingle on the Italian coastline in early spring 1944. It was an amphibious invasion by British and American forces, who encountered a lot of German resistance (22 January 1944).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688" name="Shape 688"/>
          <p:cNvSpPr txBox="1">
            <a:spLocks noGrp="1"/>
          </p:cNvSpPr>
          <p:nvPr>
            <p:ph type="body" idx="2"/>
          </p:nvPr>
        </p:nvSpPr>
        <p:spPr>
          <a:xfrm>
            <a:off x="228601" y="5592535"/>
            <a:ext cx="5698672" cy="104502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NA 11041, Non Commercial Licence)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689" name="Shape 689"/>
          <p:cNvPicPr preferRelativeResize="0">
            <a:picLocks noGrp="1"/>
          </p:cNvPicPr>
          <p:nvPr>
            <p:ph type="pic" idx="3"/>
          </p:nvPr>
        </p:nvPicPr>
        <p:blipFill rotWithShape="1">
          <a:blip r:embed="rId3">
            <a:alphaModFix/>
          </a:blip>
          <a:srcRect t="4529" b="4529"/>
          <a:stretch/>
        </p:blipFill>
        <p:spPr>
          <a:xfrm>
            <a:off x="229280" y="228600"/>
            <a:ext cx="5910262" cy="5356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defensive lines in Italy</a:t>
            </a:r>
          </a:p>
        </p:txBody>
      </p:sp>
      <p:pic>
        <p:nvPicPr>
          <p:cNvPr id="695" name="Shape 695"/>
          <p:cNvPicPr preferRelativeResize="0">
            <a:picLocks noGrp="1"/>
          </p:cNvPicPr>
          <p:nvPr>
            <p:ph type="body" idx="1"/>
          </p:nvPr>
        </p:nvPicPr>
        <p:blipFill rotWithShape="1">
          <a:blip r:embed="rId3">
            <a:alphaModFix/>
          </a:blip>
          <a:srcRect/>
          <a:stretch/>
        </p:blipFill>
        <p:spPr>
          <a:xfrm>
            <a:off x="988862" y="682447"/>
            <a:ext cx="7132937" cy="4840644"/>
          </a:xfrm>
          <a:prstGeom prst="rect">
            <a:avLst/>
          </a:prstGeom>
          <a:noFill/>
          <a:ln>
            <a:noFill/>
          </a:ln>
        </p:spPr>
      </p:pic>
      <p:sp>
        <p:nvSpPr>
          <p:cNvPr id="696" name="Shape 696"/>
          <p:cNvSpPr txBox="1">
            <a:spLocks noGrp="1"/>
          </p:cNvSpPr>
          <p:nvPr>
            <p:ph type="body" idx="2"/>
          </p:nvPr>
        </p:nvSpPr>
        <p:spPr>
          <a:xfrm>
            <a:off x="228598" y="5584369"/>
            <a:ext cx="4384220" cy="1045030"/>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Various lines of the German defences in Italy.  The Allied amphibious forces arrived at Anzio on the West coast (Spring 1943).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697" name="Shape 697"/>
          <p:cNvSpPr txBox="1">
            <a:spLocks noGrp="1"/>
          </p:cNvSpPr>
          <p:nvPr>
            <p:ph type="body" idx="3"/>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[For more details see</a:t>
            </a:r>
            <a:r>
              <a:rPr lang="en-GB" sz="1200" b="0" i="1" u="none" strike="noStrike" cap="none">
                <a:solidFill>
                  <a:schemeClr val="dk1"/>
                </a:solidFill>
                <a:latin typeface="Trebuchet MS"/>
                <a:ea typeface="Trebuchet MS"/>
                <a:cs typeface="Trebuchet MS"/>
                <a:sym typeface="Trebuchet MS"/>
              </a:rPr>
              <a:t> The War Becomes Global </a:t>
            </a:r>
            <a:r>
              <a:rPr lang="en-GB" sz="1200" b="0" i="0" u="none" strike="noStrike" cap="none">
                <a:solidFill>
                  <a:schemeClr val="dk1"/>
                </a:solidFill>
                <a:latin typeface="Trebuchet MS"/>
                <a:ea typeface="Trebuchet MS"/>
                <a:cs typeface="Trebuchet MS"/>
                <a:sym typeface="Trebuchet MS"/>
              </a:rPr>
              <a:t>in this module.] </a:t>
            </a:r>
          </a:p>
          <a:p>
            <a:pPr marL="0" marR="0" lvl="0" indent="0" algn="r" rtl="0">
              <a:lnSpc>
                <a:spcPct val="114000"/>
              </a:lnSpc>
              <a:spcBef>
                <a:spcPts val="100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(Llorenzi, CC 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Shape 702"/>
          <p:cNvPicPr preferRelativeResize="0">
            <a:picLocks noGrp="1"/>
          </p:cNvPicPr>
          <p:nvPr>
            <p:ph type="body" idx="1"/>
          </p:nvPr>
        </p:nvPicPr>
        <p:blipFill rotWithShape="1">
          <a:blip r:embed="rId3">
            <a:alphaModFix/>
          </a:blip>
          <a:srcRect/>
          <a:stretch/>
        </p:blipFill>
        <p:spPr>
          <a:xfrm>
            <a:off x="228600" y="2646052"/>
            <a:ext cx="4057650" cy="2361231"/>
          </a:xfrm>
          <a:prstGeom prst="rect">
            <a:avLst/>
          </a:prstGeom>
          <a:noFill/>
          <a:ln>
            <a:noFill/>
          </a:ln>
        </p:spPr>
      </p:pic>
      <p:sp>
        <p:nvSpPr>
          <p:cNvPr id="703" name="Shape 703"/>
          <p:cNvSpPr txBox="1">
            <a:spLocks noGrp="1"/>
          </p:cNvSpPr>
          <p:nvPr>
            <p:ph type="body" idx="2"/>
          </p:nvPr>
        </p:nvSpPr>
        <p:spPr>
          <a:xfrm>
            <a:off x="228600" y="620487"/>
            <a:ext cx="8654141" cy="154168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These maps show the German path of attack and the response by the Allies.</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704" name="Shape 704"/>
          <p:cNvSpPr txBox="1">
            <a:spLocks noGrp="1"/>
          </p:cNvSpPr>
          <p:nvPr>
            <p:ph type="body" idx="3"/>
          </p:nvPr>
        </p:nvSpPr>
        <p:spPr>
          <a:xfrm>
            <a:off x="4800600" y="5299982"/>
            <a:ext cx="4082142" cy="132941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(US Government,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705" name="Shape 705"/>
          <p:cNvPicPr preferRelativeResize="0">
            <a:picLocks noGrp="1"/>
          </p:cNvPicPr>
          <p:nvPr>
            <p:ph type="body" idx="4"/>
          </p:nvPr>
        </p:nvPicPr>
        <p:blipFill rotWithShape="1">
          <a:blip r:embed="rId4">
            <a:alphaModFix/>
          </a:blip>
          <a:srcRect/>
          <a:stretch/>
        </p:blipFill>
        <p:spPr>
          <a:xfrm>
            <a:off x="5934392" y="2352675"/>
            <a:ext cx="1813879" cy="2947988"/>
          </a:xfrm>
          <a:prstGeom prst="rect">
            <a:avLst/>
          </a:prstGeom>
          <a:noFill/>
          <a:ln>
            <a:noFill/>
          </a:ln>
        </p:spPr>
      </p:pic>
      <p:sp>
        <p:nvSpPr>
          <p:cNvPr id="706" name="Shape 706"/>
          <p:cNvSpPr txBox="1">
            <a:spLocks noGrp="1"/>
          </p:cNvSpPr>
          <p:nvPr>
            <p:ph type="body" idx="5"/>
          </p:nvPr>
        </p:nvSpPr>
        <p:spPr>
          <a:xfrm>
            <a:off x="228601" y="5299982"/>
            <a:ext cx="4057650" cy="1329414"/>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(US Government,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707" name="Shape 707"/>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The German “Battle of the Bulge” offensive and the Allied counter-offensive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Willie and Joe cartoon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713" name="Shape 713"/>
          <p:cNvPicPr preferRelativeResize="0">
            <a:picLocks noGrp="1"/>
          </p:cNvPicPr>
          <p:nvPr>
            <p:ph type="body" idx="1"/>
          </p:nvPr>
        </p:nvPicPr>
        <p:blipFill rotWithShape="1">
          <a:blip r:embed="rId3">
            <a:alphaModFix/>
          </a:blip>
          <a:srcRect/>
          <a:stretch/>
        </p:blipFill>
        <p:spPr>
          <a:xfrm>
            <a:off x="4857750" y="389301"/>
            <a:ext cx="4024313" cy="5034822"/>
          </a:xfrm>
          <a:prstGeom prst="rect">
            <a:avLst/>
          </a:prstGeom>
          <a:noFill/>
          <a:ln>
            <a:noFill/>
          </a:ln>
        </p:spPr>
      </p:pic>
      <p:sp>
        <p:nvSpPr>
          <p:cNvPr id="714" name="Shape 714"/>
          <p:cNvSpPr txBox="1">
            <a:spLocks noGrp="1"/>
          </p:cNvSpPr>
          <p:nvPr>
            <p:ph type="body" idx="2"/>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1" u="none" strike="noStrike" cap="none">
                <a:solidFill>
                  <a:schemeClr val="dk1"/>
                </a:solidFill>
                <a:latin typeface="Trebuchet MS"/>
                <a:ea typeface="Trebuchet MS"/>
                <a:cs typeface="Trebuchet MS"/>
                <a:sym typeface="Trebuchet MS"/>
              </a:rPr>
              <a:t>“Me future is settled, Willie. I’m gonna be a perfessor on types o’ European soil”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original caption for this “Willie and Joe” cartoon. One from a series created by William Henry “Bill” Mauldin, an American soldier who served in the war. Willie and Joe were two infantrymen who endured the ordeals of the war in an apparently nonchalant way.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715" name="Shape 715"/>
          <p:cNvSpPr txBox="1">
            <a:spLocks noGrp="1"/>
          </p:cNvSpPr>
          <p:nvPr>
            <p:ph type="body" idx="3"/>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(US Government,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Organized Armed Resistance</a:t>
            </a:r>
          </a:p>
        </p:txBody>
      </p:sp>
      <p:sp>
        <p:nvSpPr>
          <p:cNvPr id="721" name="Shape 721"/>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600" b="0" i="0" u="none" strike="noStrike" cap="none">
                <a:solidFill>
                  <a:schemeClr val="lt1"/>
                </a:solidFill>
                <a:latin typeface="Trebuchet MS"/>
                <a:ea typeface="Trebuchet MS"/>
                <a:cs typeface="Trebuchet MS"/>
                <a:sym typeface="Trebuchet MS"/>
              </a:rPr>
              <a:t>Some kind of resistance by civilians or soldiers no longer on active service took place in every occupied country in World War 2.  It could take many forms: non-cooperation with the enemy, disruption of normal services (e.g. main roads, trains, telephones); passing on information to the Allies; hiding allied pilots and soldiers and helping them to escape to neutral countries;  engaging in armed conflict with occupying forces.</a:t>
            </a:r>
          </a:p>
          <a:p>
            <a:pPr marL="0" marR="0" lvl="0" indent="0" algn="l" rtl="0">
              <a:lnSpc>
                <a:spcPct val="114000"/>
              </a:lnSpc>
              <a:spcBef>
                <a:spcPts val="1000"/>
              </a:spcBef>
              <a:spcAft>
                <a:spcPts val="0"/>
              </a:spcAft>
              <a:buClr>
                <a:schemeClr val="lt1"/>
              </a:buClr>
              <a:buSzPct val="25000"/>
              <a:buFont typeface="Arial"/>
              <a:buNone/>
            </a:pPr>
            <a:r>
              <a:rPr lang="en-GB" sz="1600" b="0" i="0" u="none" strike="noStrike" cap="none">
                <a:solidFill>
                  <a:schemeClr val="lt1"/>
                </a:solidFill>
                <a:latin typeface="Trebuchet MS"/>
                <a:ea typeface="Trebuchet MS"/>
                <a:cs typeface="Trebuchet MS"/>
                <a:sym typeface="Trebuchet MS"/>
              </a:rPr>
              <a:t>In this collection we have focused mostly on organized armed resistance. Other forms of resistance are looked at in the section on The Civilian War.</a:t>
            </a:r>
          </a:p>
          <a:p>
            <a:pPr marL="0" marR="0" lvl="0" indent="0" algn="l" rtl="0">
              <a:lnSpc>
                <a:spcPct val="114000"/>
              </a:lnSpc>
              <a:spcBef>
                <a:spcPts val="1000"/>
              </a:spcBef>
              <a:buClr>
                <a:schemeClr val="lt1"/>
              </a:buClr>
              <a:buSzPct val="25000"/>
              <a:buFont typeface="Arial"/>
              <a:buNone/>
            </a:pPr>
            <a:endParaRPr sz="1600" b="0" i="0" u="none" strike="noStrike" cap="none">
              <a:solidFill>
                <a:schemeClr val="lt1"/>
              </a:solidFill>
              <a:latin typeface="Trebuchet MS"/>
              <a:ea typeface="Trebuchet MS"/>
              <a:cs typeface="Trebuchet MS"/>
              <a:sym typeface="Trebuchet MS"/>
            </a:endParaRPr>
          </a:p>
        </p:txBody>
      </p:sp>
      <p:sp>
        <p:nvSpPr>
          <p:cNvPr id="722" name="Shape 722"/>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Resistance fighter with a flame thrower in the Warsaw Uprising, autumn 1944.</a:t>
            </a:r>
          </a:p>
          <a:p>
            <a:pPr marL="0" marR="0" lvl="0" indent="0" algn="l" rtl="0">
              <a:lnSpc>
                <a:spcPct val="114000"/>
              </a:lnSpc>
              <a:spcBef>
                <a:spcPts val="1000"/>
              </a:spcBef>
              <a:spcAft>
                <a:spcPts val="0"/>
              </a:spcAft>
              <a:buClr>
                <a:schemeClr val="lt1"/>
              </a:buClr>
              <a:buSzPct val="25000"/>
              <a:buFont typeface="Arial"/>
              <a:buNone/>
            </a:pPr>
            <a:endParaRPr sz="1200" b="0" i="0" u="none" strike="noStrike" cap="none">
              <a:solidFill>
                <a:schemeClr val="lt1"/>
              </a:solidFill>
              <a:latin typeface="Trebuchet MS"/>
              <a:ea typeface="Trebuchet MS"/>
              <a:cs typeface="Trebuchet MS"/>
              <a:sym typeface="Trebuchet MS"/>
            </a:endParaRPr>
          </a:p>
          <a:p>
            <a:pPr marL="0" marR="0" lvl="0" indent="0" algn="l" rtl="0">
              <a:lnSpc>
                <a:spcPct val="114000"/>
              </a:lnSpc>
              <a:spcBef>
                <a:spcPts val="1000"/>
              </a:spcBef>
              <a:buClr>
                <a:schemeClr val="lt1"/>
              </a:buClr>
              <a:buSzPct val="25000"/>
              <a:buFont typeface="Arial"/>
              <a:buNone/>
            </a:pPr>
            <a:r>
              <a:rPr lang="en-GB" sz="1200" b="0" i="0" u="none" strike="noStrike" cap="none">
                <a:solidFill>
                  <a:schemeClr val="lt1"/>
                </a:solidFill>
                <a:latin typeface="Trebuchet MS"/>
                <a:ea typeface="Trebuchet MS"/>
                <a:cs typeface="Trebuchet MS"/>
                <a:sym typeface="Trebuchet MS"/>
              </a:rPr>
              <a:t>(Jerzy Beeger, Public Domain)</a:t>
            </a:r>
          </a:p>
        </p:txBody>
      </p:sp>
      <p:pic>
        <p:nvPicPr>
          <p:cNvPr id="723" name="Shape 723"/>
          <p:cNvPicPr preferRelativeResize="0">
            <a:picLocks noGrp="1"/>
          </p:cNvPicPr>
          <p:nvPr>
            <p:ph type="body" idx="3"/>
          </p:nvPr>
        </p:nvPicPr>
        <p:blipFill rotWithShape="1">
          <a:blip r:embed="rId3">
            <a:alphaModFix/>
          </a:blip>
          <a:srcRect/>
          <a:stretch/>
        </p:blipFill>
        <p:spPr>
          <a:xfrm>
            <a:off x="676520" y="365125"/>
            <a:ext cx="3150697" cy="27511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Dutch resistance pamphlet “The Flying Dutchman”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729" name="Shape 729"/>
          <p:cNvPicPr preferRelativeResize="0">
            <a:picLocks noGrp="1"/>
          </p:cNvPicPr>
          <p:nvPr>
            <p:ph type="body" idx="1"/>
          </p:nvPr>
        </p:nvPicPr>
        <p:blipFill rotWithShape="1">
          <a:blip r:embed="rId3">
            <a:alphaModFix/>
          </a:blip>
          <a:srcRect/>
          <a:stretch/>
        </p:blipFill>
        <p:spPr>
          <a:xfrm>
            <a:off x="4857750" y="429997"/>
            <a:ext cx="4024313" cy="4953431"/>
          </a:xfrm>
          <a:prstGeom prst="rect">
            <a:avLst/>
          </a:prstGeom>
          <a:noFill/>
          <a:ln>
            <a:noFill/>
          </a:ln>
        </p:spPr>
      </p:pic>
      <p:sp>
        <p:nvSpPr>
          <p:cNvPr id="730" name="Shape 730"/>
          <p:cNvSpPr txBox="1">
            <a:spLocks noGrp="1"/>
          </p:cNvSpPr>
          <p:nvPr>
            <p:ph type="body" idx="2"/>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Dutch resistance paper announcing the “Landing of the Allied Forces in Normandy”. This pamphlet was a newsletter spread by the Dutch Forces, at that moment integrated with the British Army and Air Force.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Translation of the headlines:</a:t>
            </a:r>
          </a:p>
          <a:p>
            <a:pPr marL="0" marR="0" lvl="0" indent="0" algn="l" rtl="0">
              <a:lnSpc>
                <a:spcPct val="114000"/>
              </a:lnSpc>
              <a:spcBef>
                <a:spcPts val="1000"/>
              </a:spcBef>
              <a:spcAft>
                <a:spcPts val="0"/>
              </a:spcAft>
              <a:buClr>
                <a:schemeClr val="dk1"/>
              </a:buClr>
              <a:buSzPct val="25000"/>
              <a:buFont typeface="Arial"/>
              <a:buNone/>
            </a:pPr>
            <a:r>
              <a:rPr lang="en-GB" sz="1600" b="0" i="1" u="none" strike="noStrike" cap="none">
                <a:solidFill>
                  <a:schemeClr val="dk1"/>
                </a:solidFill>
                <a:latin typeface="Trebuchet MS"/>
                <a:ea typeface="Trebuchet MS"/>
                <a:cs typeface="Trebuchet MS"/>
                <a:sym typeface="Trebuchet MS"/>
              </a:rPr>
              <a:t>“Communiqué No.1 of the Headquarters of the Allied Expedition-armies: Under the supreme command of General Eisenhower, the Allied Navy Seals, with strong air support, have started to drop off Allied Forces on the North coast of France.”; “Eisenhower to Europe”; “Minister Gerbrandy speaks to the people of the Netherlands”; “What eyewitnesses tell” </a:t>
            </a:r>
            <a:r>
              <a:rPr lang="en-GB" sz="1600" b="0" i="0" u="none" strike="noStrike" cap="none">
                <a:solidFill>
                  <a:schemeClr val="dk1"/>
                </a:solidFill>
                <a:latin typeface="Trebuchet MS"/>
                <a:ea typeface="Trebuchet MS"/>
                <a:cs typeface="Trebuchet MS"/>
                <a:sym typeface="Trebuchet MS"/>
              </a:rPr>
              <a:t>(8 June 1944).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731" name="Shape 731"/>
          <p:cNvSpPr txBox="1">
            <a:spLocks noGrp="1"/>
          </p:cNvSpPr>
          <p:nvPr>
            <p:ph type="body" idx="3"/>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(Museon, 163593,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Shape 736"/>
          <p:cNvPicPr preferRelativeResize="0">
            <a:picLocks noGrp="1"/>
          </p:cNvPicPr>
          <p:nvPr>
            <p:ph type="body" idx="1"/>
          </p:nvPr>
        </p:nvPicPr>
        <p:blipFill rotWithShape="1">
          <a:blip r:embed="rId3">
            <a:alphaModFix/>
          </a:blip>
          <a:srcRect/>
          <a:stretch/>
        </p:blipFill>
        <p:spPr>
          <a:xfrm>
            <a:off x="228600" y="719293"/>
            <a:ext cx="5910262" cy="4374835"/>
          </a:xfrm>
          <a:prstGeom prst="rect">
            <a:avLst/>
          </a:prstGeom>
          <a:noFill/>
          <a:ln>
            <a:noFill/>
          </a:ln>
        </p:spPr>
      </p:pic>
      <p:sp>
        <p:nvSpPr>
          <p:cNvPr id="737" name="Shape 737"/>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Dutch resistance fighters with US soldiers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738" name="Shape 738"/>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Two members of the Eindhoven Resistance group with troops of the US 101st Airborne Division after Allied landings in the Netherlands in September 1944. </a:t>
            </a:r>
          </a:p>
          <a:p>
            <a:pPr marL="0" marR="0" lvl="0" indent="0" algn="r"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739" name="Shape 739"/>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(CIA,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269919" y="228600"/>
            <a:ext cx="4629150"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Erich von Manstein</a:t>
            </a:r>
          </a:p>
        </p:txBody>
      </p:sp>
      <p:pic>
        <p:nvPicPr>
          <p:cNvPr id="451" name="Shape 451"/>
          <p:cNvPicPr preferRelativeResize="0">
            <a:picLocks noGrp="1"/>
          </p:cNvPicPr>
          <p:nvPr>
            <p:ph type="body" idx="1"/>
          </p:nvPr>
        </p:nvPicPr>
        <p:blipFill rotWithShape="1">
          <a:blip r:embed="rId3">
            <a:alphaModFix/>
          </a:blip>
          <a:srcRect/>
          <a:stretch/>
        </p:blipFill>
        <p:spPr>
          <a:xfrm>
            <a:off x="609935" y="718058"/>
            <a:ext cx="3261643" cy="4377307"/>
          </a:xfrm>
          <a:prstGeom prst="rect">
            <a:avLst/>
          </a:prstGeom>
          <a:noFill/>
          <a:ln>
            <a:noFill/>
          </a:ln>
        </p:spPr>
      </p:pic>
      <p:sp>
        <p:nvSpPr>
          <p:cNvPr id="452" name="Shape 452"/>
          <p:cNvSpPr txBox="1">
            <a:spLocks noGrp="1"/>
          </p:cNvSpPr>
          <p:nvPr>
            <p:ph type="body" idx="2"/>
          </p:nvPr>
        </p:nvSpPr>
        <p:spPr>
          <a:xfrm>
            <a:off x="4514848" y="1161594"/>
            <a:ext cx="4384220"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Field Marshal Erich von Manstein (1887-1973) also contributed to the development of ‘Blitzkrieg’. He had already been involved in the German rearmament programme from 1936 onwards, where both he and Guderian separately formed Panzer divisions. Von Manstein’s strategy for ‘Blitzkrieg” formed the basis for much of the military success of the German army during the Battles in Belgium and Northern France. </a:t>
            </a:r>
          </a:p>
          <a:p>
            <a:pPr marL="0" marR="0" lvl="0" indent="0" algn="r"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453" name="Shape 453"/>
          <p:cNvSpPr txBox="1">
            <a:spLocks noGrp="1"/>
          </p:cNvSpPr>
          <p:nvPr>
            <p:ph type="body" idx="3"/>
          </p:nvPr>
        </p:nvSpPr>
        <p:spPr>
          <a:xfrm>
            <a:off x="228597" y="5600698"/>
            <a:ext cx="3747406" cy="104502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(BeeldBank WO2, Public Domain)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Shape 744"/>
          <p:cNvPicPr preferRelativeResize="0">
            <a:picLocks noGrp="1"/>
          </p:cNvPicPr>
          <p:nvPr>
            <p:ph type="body" idx="1"/>
          </p:nvPr>
        </p:nvPicPr>
        <p:blipFill rotWithShape="1">
          <a:blip r:embed="rId3">
            <a:alphaModFix/>
          </a:blip>
          <a:srcRect/>
          <a:stretch/>
        </p:blipFill>
        <p:spPr>
          <a:xfrm>
            <a:off x="228600" y="872032"/>
            <a:ext cx="5910262" cy="4069360"/>
          </a:xfrm>
          <a:prstGeom prst="rect">
            <a:avLst/>
          </a:prstGeom>
          <a:noFill/>
          <a:ln>
            <a:noFill/>
          </a:ln>
        </p:spPr>
      </p:pic>
      <p:sp>
        <p:nvSpPr>
          <p:cNvPr id="745" name="Shape 745"/>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Female Yugoslav partisans in Mount Dinara</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746" name="Shape 746"/>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This </a:t>
            </a:r>
            <a:r>
              <a:rPr lang="en-GB" sz="1600" b="0" i="0" u="none" strike="noStrike" cap="none" dirty="0">
                <a:solidFill>
                  <a:schemeClr val="dk1"/>
                </a:solidFill>
                <a:latin typeface="Trebuchet MS"/>
                <a:ea typeface="Trebuchet MS"/>
                <a:cs typeface="Trebuchet MS"/>
                <a:sym typeface="Trebuchet MS"/>
              </a:rPr>
              <a:t>is an all-female group of Yugoslav partisans. The partisans or Yugoslav National Army were large in number and mostly led by the communists. They were fighting the occupying forces of the Nazi Germans and the Fascist Italians. This picture is taken near the border of present-day Bosnia-Herzegovina and Croatia (July 1943).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747" name="Shape 747"/>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(Archiv Znaci, 5054,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5" name="Shape 755"/>
          <p:cNvPicPr preferRelativeResize="0">
            <a:picLocks noGrp="1"/>
          </p:cNvPicPr>
          <p:nvPr>
            <p:ph sz="half" idx="2"/>
          </p:nvPr>
        </p:nvPicPr>
        <p:blipFill rotWithShape="1">
          <a:blip r:embed="rId3">
            <a:alphaModFix/>
          </a:blip>
          <a:stretch/>
        </p:blipFill>
        <p:spPr>
          <a:xfrm>
            <a:off x="4133850" y="410062"/>
            <a:ext cx="4748213" cy="2966064"/>
          </a:xfrm>
        </p:spPr>
      </p:pic>
      <p:sp>
        <p:nvSpPr>
          <p:cNvPr id="752" name="Shape 752"/>
          <p:cNvSpPr txBox="1">
            <a:spLocks noGrp="1"/>
          </p:cNvSpPr>
          <p:nvPr>
            <p:ph type="title"/>
          </p:nvPr>
        </p:nvSpPr>
        <p:spPr/>
        <p:txBody>
          <a:bodyPr/>
          <a:lstStyle/>
          <a:p>
            <a:pPr lvl="0"/>
            <a:r>
              <a:rPr lang="en-GB" smtClean="0">
                <a:sym typeface="Trebuchet MS"/>
              </a:rPr>
              <a:t>Italian partisan prisoners in Corfu</a:t>
            </a:r>
            <a:br>
              <a:rPr lang="en-GB" smtClean="0">
                <a:sym typeface="Trebuchet MS"/>
              </a:rPr>
            </a:br>
            <a:endParaRPr lang="en-GB">
              <a:sym typeface="Trebuchet MS"/>
            </a:endParaRPr>
          </a:p>
        </p:txBody>
      </p:sp>
      <p:sp>
        <p:nvSpPr>
          <p:cNvPr id="753" name="Shape 753"/>
          <p:cNvSpPr txBox="1">
            <a:spLocks noGrp="1"/>
          </p:cNvSpPr>
          <p:nvPr>
            <p:ph type="body" idx="1"/>
          </p:nvPr>
        </p:nvSpPr>
        <p:spPr/>
        <p:txBody>
          <a:bodyPr/>
          <a:lstStyle/>
          <a:p>
            <a:pPr lvl="0"/>
            <a:r>
              <a:rPr lang="en-GB" dirty="0" smtClean="0">
                <a:sym typeface="Trebuchet MS"/>
              </a:rPr>
              <a:t>After the Italian capitulation to the Allied Forces the northern half of the country came under the control of German forces. In response, the Italian resistance, the “</a:t>
            </a:r>
            <a:r>
              <a:rPr lang="en-GB" dirty="0" err="1" smtClean="0">
                <a:sym typeface="Trebuchet MS"/>
              </a:rPr>
              <a:t>partigiani</a:t>
            </a:r>
            <a:r>
              <a:rPr lang="en-GB" dirty="0" smtClean="0">
                <a:sym typeface="Trebuchet MS"/>
              </a:rPr>
              <a:t>” movement, started to expand and became very active in the north. </a:t>
            </a:r>
          </a:p>
          <a:p>
            <a:pPr lvl="0"/>
            <a:r>
              <a:rPr lang="en-GB" dirty="0" smtClean="0">
                <a:sym typeface="Trebuchet MS"/>
              </a:rPr>
              <a:t>These are Italian partisans captured by German forces soon after the Italian capitulation in Corfu (September 1943). </a:t>
            </a:r>
            <a:endParaRPr lang="en-GB" dirty="0">
              <a:sym typeface="Trebuchet MS"/>
            </a:endParaRPr>
          </a:p>
        </p:txBody>
      </p:sp>
      <p:sp>
        <p:nvSpPr>
          <p:cNvPr id="754" name="Shape 754"/>
          <p:cNvSpPr txBox="1">
            <a:spLocks noGrp="1"/>
          </p:cNvSpPr>
          <p:nvPr>
            <p:ph type="body" idx="10"/>
          </p:nvPr>
        </p:nvSpPr>
        <p:spPr/>
        <p:txBody>
          <a:bodyPr/>
          <a:lstStyle/>
          <a:p>
            <a:pPr lvl="0"/>
            <a:r>
              <a:rPr lang="sv-SE" dirty="0" smtClean="0">
                <a:sym typeface="Trebuchet MS"/>
              </a:rPr>
              <a:t>(Bundesarchiv, Bild 101I-177-1459-32, Cuno, CC-BY-SA 3.0)</a:t>
            </a:r>
          </a:p>
          <a:p>
            <a:pPr lvl="0"/>
            <a:endParaRPr lang="sv-SE" dirty="0">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Polish Home Army</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761" name="Shape 761"/>
          <p:cNvPicPr preferRelativeResize="0">
            <a:picLocks noGrp="1"/>
          </p:cNvPicPr>
          <p:nvPr>
            <p:ph type="body" idx="1"/>
          </p:nvPr>
        </p:nvPicPr>
        <p:blipFill rotWithShape="1">
          <a:blip r:embed="rId3">
            <a:alphaModFix/>
          </a:blip>
          <a:srcRect/>
          <a:stretch/>
        </p:blipFill>
        <p:spPr>
          <a:xfrm>
            <a:off x="2971800" y="620360"/>
            <a:ext cx="5910262" cy="4572705"/>
          </a:xfrm>
          <a:prstGeom prst="rect">
            <a:avLst/>
          </a:prstGeom>
          <a:noFill/>
          <a:ln>
            <a:noFill/>
          </a:ln>
        </p:spPr>
      </p:pic>
      <p:sp>
        <p:nvSpPr>
          <p:cNvPr id="762" name="Shape 762"/>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The Polish Home Army took part in the biggest resistance operation in the Second World War, namely the Warsaw Uprising.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This image shows soldiers from the Polish Home Army shooting from behind a barricade in the centre of Warsaw (August 1944).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763" name="Shape 763"/>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(Jerzy Tomaszewski,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Shape 768"/>
          <p:cNvPicPr preferRelativeResize="0">
            <a:picLocks noGrp="1"/>
          </p:cNvPicPr>
          <p:nvPr>
            <p:ph type="body" idx="1"/>
          </p:nvPr>
        </p:nvPicPr>
        <p:blipFill rotWithShape="1">
          <a:blip r:embed="rId3">
            <a:alphaModFix/>
          </a:blip>
          <a:srcRect/>
          <a:stretch/>
        </p:blipFill>
        <p:spPr>
          <a:xfrm>
            <a:off x="228600" y="794772"/>
            <a:ext cx="5910262" cy="4223880"/>
          </a:xfrm>
          <a:prstGeom prst="rect">
            <a:avLst/>
          </a:prstGeom>
          <a:noFill/>
          <a:ln>
            <a:noFill/>
          </a:ln>
        </p:spPr>
      </p:pic>
      <p:sp>
        <p:nvSpPr>
          <p:cNvPr id="769" name="Shape 769"/>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soldiers during the Warsaw Uprising</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770" name="Shape 770"/>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German soldiers walk into Theatre Square in Warsaw during the Warsaw uprising,  using the rubble caused by shelling as cover. In the background can be seen the National Theatre (11 September 1944). </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771" name="Shape 771"/>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146-2005-0034, Seidel, CC-BY-SA 3.0)</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Shape 776"/>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600" b="0" i="0" u="none" strike="noStrike" cap="none">
                <a:solidFill>
                  <a:schemeClr val="lt1"/>
                </a:solidFill>
                <a:latin typeface="Trebuchet MS"/>
                <a:ea typeface="Trebuchet MS"/>
                <a:cs typeface="Trebuchet MS"/>
                <a:sym typeface="Trebuchet MS"/>
              </a:rPr>
              <a:t>Trench warfare</a:t>
            </a:r>
          </a:p>
        </p:txBody>
      </p:sp>
      <p:sp>
        <p:nvSpPr>
          <p:cNvPr id="777" name="Shape 777"/>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lt1"/>
              </a:buClr>
              <a:buSzPct val="25000"/>
              <a:buFont typeface="Arial"/>
              <a:buNone/>
            </a:pPr>
            <a:endParaRPr sz="1600" b="0" i="0" u="none" strike="noStrike" cap="none">
              <a:solidFill>
                <a:schemeClr val="lt1"/>
              </a:solidFill>
              <a:latin typeface="Trebuchet MS"/>
              <a:ea typeface="Trebuchet MS"/>
              <a:cs typeface="Trebuchet MS"/>
              <a:sym typeface="Trebuchet MS"/>
            </a:endParaRPr>
          </a:p>
        </p:txBody>
      </p:sp>
      <p:sp>
        <p:nvSpPr>
          <p:cNvPr id="778" name="Shape 778"/>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200" b="0" i="0" u="none" strike="noStrike" cap="none" dirty="0">
                <a:solidFill>
                  <a:schemeClr val="lt1"/>
                </a:solidFill>
                <a:latin typeface="Trebuchet MS"/>
                <a:ea typeface="Trebuchet MS"/>
                <a:cs typeface="Trebuchet MS"/>
                <a:sym typeface="Trebuchet MS"/>
              </a:rPr>
              <a:t>German </a:t>
            </a:r>
            <a:r>
              <a:rPr lang="en-GB" sz="1200" b="0" i="0" u="none" strike="noStrike" cap="none" dirty="0" err="1">
                <a:solidFill>
                  <a:schemeClr val="lt1"/>
                </a:solidFill>
                <a:latin typeface="Trebuchet MS"/>
                <a:ea typeface="Trebuchet MS"/>
                <a:cs typeface="Trebuchet MS"/>
                <a:sym typeface="Trebuchet MS"/>
              </a:rPr>
              <a:t>Oberleutnant</a:t>
            </a:r>
            <a:r>
              <a:rPr lang="en-GB" sz="1200" b="0" i="0" u="none" strike="noStrike" cap="none" dirty="0">
                <a:solidFill>
                  <a:schemeClr val="lt1"/>
                </a:solidFill>
                <a:latin typeface="Trebuchet MS"/>
                <a:ea typeface="Trebuchet MS"/>
                <a:cs typeface="Trebuchet MS"/>
                <a:sym typeface="Trebuchet MS"/>
              </a:rPr>
              <a:t> at Stalingrad using a rough defensive barrier from the rubble, which serves as a temporary trench.</a:t>
            </a:r>
          </a:p>
          <a:p>
            <a:pPr marL="0" marR="0" lvl="0" indent="0" algn="l" rtl="0">
              <a:lnSpc>
                <a:spcPct val="114000"/>
              </a:lnSpc>
              <a:spcBef>
                <a:spcPts val="1000"/>
              </a:spcBef>
              <a:spcAft>
                <a:spcPts val="0"/>
              </a:spcAft>
              <a:buClr>
                <a:schemeClr val="lt1"/>
              </a:buClr>
              <a:buSzPct val="25000"/>
              <a:buFont typeface="Arial"/>
              <a:buNone/>
            </a:pPr>
            <a:endParaRPr sz="1200" b="0" i="0" u="none" strike="noStrike" cap="none" dirty="0">
              <a:solidFill>
                <a:schemeClr val="lt1"/>
              </a:solidFill>
              <a:latin typeface="Trebuchet MS"/>
              <a:ea typeface="Trebuchet MS"/>
              <a:cs typeface="Trebuchet MS"/>
              <a:sym typeface="Trebuchet MS"/>
            </a:endParaRPr>
          </a:p>
          <a:p>
            <a:pPr marL="0" marR="0" lvl="0" indent="0" algn="l" rtl="0">
              <a:lnSpc>
                <a:spcPct val="114000"/>
              </a:lnSpc>
              <a:spcBef>
                <a:spcPts val="1000"/>
              </a:spcBef>
              <a:buClr>
                <a:schemeClr val="lt1"/>
              </a:buClr>
              <a:buSzPct val="25000"/>
              <a:buFont typeface="Arial"/>
              <a:buNone/>
            </a:pPr>
            <a:r>
              <a:rPr lang="en-GB" sz="1200" b="0" i="0" u="none" strike="noStrike" cap="none" dirty="0">
                <a:solidFill>
                  <a:schemeClr val="lt1"/>
                </a:solidFill>
                <a:latin typeface="Trebuchet MS"/>
                <a:ea typeface="Trebuchet MS"/>
                <a:cs typeface="Trebuchet MS"/>
                <a:sym typeface="Trebuchet MS"/>
              </a:rPr>
              <a:t>(</a:t>
            </a:r>
            <a:r>
              <a:rPr lang="en-GB" sz="1200" b="0" i="0" u="none" strike="noStrike" cap="none" dirty="0" err="1">
                <a:solidFill>
                  <a:schemeClr val="lt1"/>
                </a:solidFill>
                <a:latin typeface="Trebuchet MS"/>
                <a:ea typeface="Trebuchet MS"/>
                <a:cs typeface="Trebuchet MS"/>
                <a:sym typeface="Trebuchet MS"/>
              </a:rPr>
              <a:t>Bundesarchiv</a:t>
            </a:r>
            <a:r>
              <a:rPr lang="en-GB" sz="1200" b="0" i="0" u="none" strike="noStrike" cap="none" dirty="0">
                <a:solidFill>
                  <a:schemeClr val="lt1"/>
                </a:solidFill>
                <a:latin typeface="Trebuchet MS"/>
                <a:ea typeface="Trebuchet MS"/>
                <a:cs typeface="Trebuchet MS"/>
                <a:sym typeface="Trebuchet MS"/>
              </a:rPr>
              <a:t>, </a:t>
            </a:r>
            <a:r>
              <a:rPr lang="en-GB" sz="1200" b="0" i="0" u="none" strike="noStrike" cap="none" dirty="0" err="1">
                <a:solidFill>
                  <a:schemeClr val="lt1"/>
                </a:solidFill>
                <a:latin typeface="Trebuchet MS"/>
                <a:ea typeface="Trebuchet MS"/>
                <a:cs typeface="Trebuchet MS"/>
                <a:sym typeface="Trebuchet MS"/>
              </a:rPr>
              <a:t>Bild</a:t>
            </a:r>
            <a:r>
              <a:rPr lang="en-GB" sz="1200" b="0" i="0" u="none" strike="noStrike" cap="none" dirty="0">
                <a:solidFill>
                  <a:schemeClr val="lt1"/>
                </a:solidFill>
                <a:latin typeface="Trebuchet MS"/>
                <a:ea typeface="Trebuchet MS"/>
                <a:cs typeface="Trebuchet MS"/>
                <a:sym typeface="Trebuchet MS"/>
              </a:rPr>
              <a:t> 116-168-618, CC-BY-SA 3.0)</a:t>
            </a:r>
          </a:p>
        </p:txBody>
      </p:sp>
      <p:pic>
        <p:nvPicPr>
          <p:cNvPr id="779" name="Shape 779"/>
          <p:cNvPicPr preferRelativeResize="0">
            <a:picLocks noGrp="1"/>
          </p:cNvPicPr>
          <p:nvPr>
            <p:ph type="body" idx="3"/>
          </p:nvPr>
        </p:nvPicPr>
        <p:blipFill rotWithShape="1">
          <a:blip r:embed="rId3">
            <a:alphaModFix/>
          </a:blip>
          <a:srcRect/>
          <a:stretch/>
        </p:blipFill>
        <p:spPr>
          <a:xfrm>
            <a:off x="228600" y="386489"/>
            <a:ext cx="4046537" cy="270840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p:txBody>
          <a:bodyPr/>
          <a:lstStyle/>
          <a:p>
            <a:pPr lvl="0"/>
            <a:r>
              <a:rPr lang="en-GB" smtClean="0">
                <a:sym typeface="Trebuchet MS"/>
              </a:rPr>
              <a:t>Trench warfare</a:t>
            </a:r>
            <a:endParaRPr lang="en-GB">
              <a:sym typeface="Trebuchet MS"/>
            </a:endParaRPr>
          </a:p>
        </p:txBody>
      </p:sp>
      <p:sp>
        <p:nvSpPr>
          <p:cNvPr id="785" name="Shape 785"/>
          <p:cNvSpPr txBox="1">
            <a:spLocks noGrp="1"/>
          </p:cNvSpPr>
          <p:nvPr>
            <p:ph type="body" idx="1"/>
          </p:nvPr>
        </p:nvSpPr>
        <p:spPr/>
        <p:txBody>
          <a:bodyPr/>
          <a:lstStyle/>
          <a:p>
            <a:r>
              <a:rPr lang="en-GB" dirty="0" smtClean="0"/>
              <a:t>An </a:t>
            </a:r>
            <a:r>
              <a:rPr lang="en-GB" dirty="0"/>
              <a:t>extract from Catherine </a:t>
            </a:r>
            <a:r>
              <a:rPr lang="en-GB" dirty="0" err="1"/>
              <a:t>Merridale’s</a:t>
            </a:r>
            <a:r>
              <a:rPr lang="en-GB" dirty="0"/>
              <a:t> Ivan’s War</a:t>
            </a:r>
          </a:p>
          <a:p>
            <a:pPr lvl="0"/>
            <a:endParaRPr lang="en-GB" dirty="0">
              <a:sym typeface="Trebuchet MS"/>
            </a:endParaRPr>
          </a:p>
        </p:txBody>
      </p:sp>
      <p:sp>
        <p:nvSpPr>
          <p:cNvPr id="786" name="Shape 786"/>
          <p:cNvSpPr txBox="1">
            <a:spLocks noGrp="1"/>
          </p:cNvSpPr>
          <p:nvPr>
            <p:ph type="body" idx="10"/>
          </p:nvPr>
        </p:nvSpPr>
        <p:spPr/>
        <p:txBody>
          <a:bodyPr/>
          <a:lstStyle/>
          <a:p>
            <a:r>
              <a:rPr lang="en-GB" dirty="0" smtClean="0"/>
              <a:t>(Catherine </a:t>
            </a:r>
            <a:r>
              <a:rPr lang="en-GB" dirty="0" err="1"/>
              <a:t>Merridale</a:t>
            </a:r>
            <a:r>
              <a:rPr lang="en-GB" dirty="0"/>
              <a:t>, Ivan’s War: The Red Army 1939-45, London 2005, p. </a:t>
            </a:r>
            <a:r>
              <a:rPr lang="en-GB" dirty="0" smtClean="0"/>
              <a:t>209)</a:t>
            </a:r>
            <a:endParaRPr lang="en-GB" dirty="0"/>
          </a:p>
          <a:p>
            <a:pPr lvl="0"/>
            <a:endParaRPr lang="en-GB" dirty="0">
              <a:sym typeface="Trebuchet MS"/>
            </a:endParaRPr>
          </a:p>
        </p:txBody>
      </p:sp>
      <p:sp>
        <p:nvSpPr>
          <p:cNvPr id="787" name="Shape 787"/>
          <p:cNvSpPr txBox="1">
            <a:spLocks noGrp="1"/>
          </p:cNvSpPr>
          <p:nvPr>
            <p:ph type="body" sz="quarter" idx="11"/>
          </p:nvPr>
        </p:nvSpPr>
        <p:spPr/>
        <p:txBody>
          <a:bodyPr/>
          <a:lstStyle/>
          <a:p>
            <a:r>
              <a:rPr lang="en-GB" dirty="0"/>
              <a:t>“Their hair turned grey, their skin dried out, the lightness (and numbers of teeth) vanished from their smiles. And then there were the injuries, truncated limbs and scars.”</a:t>
            </a:r>
          </a:p>
          <a:p>
            <a:pPr lvl="0"/>
            <a:endParaRPr lang="en-GB" dirty="0">
              <a:sym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Fighting in trenches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793" name="Shape 793"/>
          <p:cNvSpPr txBox="1">
            <a:spLocks noGrp="1"/>
          </p:cNvSpPr>
          <p:nvPr>
            <p:ph type="body" idx="1"/>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Although the Second World War was much more of a mobile war than the First World War had been, trench warfare was still used in some circumstances. These are men of 'D' Company, 1st Battalion (‘The Green Howards’ in the British Army) occupying a captured German communications trench during the offensive at Anzio, Italy (22 May 1944).</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794" name="Shape 794"/>
          <p:cNvSpPr txBox="1">
            <a:spLocks noGrp="1"/>
          </p:cNvSpPr>
          <p:nvPr>
            <p:ph type="body" idx="2"/>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NA 15297, Non Commercial Licence)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795" name="Shape 795"/>
          <p:cNvPicPr preferRelativeResize="0">
            <a:picLocks noGrp="1"/>
          </p:cNvPicPr>
          <p:nvPr>
            <p:ph type="pic" idx="3"/>
          </p:nvPr>
        </p:nvPicPr>
        <p:blipFill rotWithShape="1">
          <a:blip r:embed="rId3">
            <a:alphaModFix/>
          </a:blip>
          <a:srcRect t="4185" b="4184"/>
          <a:stretch/>
        </p:blipFill>
        <p:spPr>
          <a:xfrm>
            <a:off x="2971800" y="228600"/>
            <a:ext cx="5910262" cy="5356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28600" y="228600"/>
            <a:ext cx="4629150"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dirty="0">
                <a:solidFill>
                  <a:schemeClr val="dk1"/>
                </a:solidFill>
                <a:latin typeface="Trebuchet MS"/>
                <a:ea typeface="Trebuchet MS"/>
                <a:cs typeface="Trebuchet MS"/>
                <a:sym typeface="Trebuchet MS"/>
              </a:rPr>
              <a:t>Trenches in The Netherlands</a:t>
            </a:r>
            <a:br>
              <a:rPr lang="en-GB" sz="1800" b="1" i="0" u="none" strike="noStrike" cap="none" dirty="0">
                <a:solidFill>
                  <a:schemeClr val="dk1"/>
                </a:solidFill>
                <a:latin typeface="Trebuchet MS"/>
                <a:ea typeface="Trebuchet MS"/>
                <a:cs typeface="Trebuchet MS"/>
                <a:sym typeface="Trebuchet MS"/>
              </a:rPr>
            </a:br>
            <a:endParaRPr lang="en-GB" sz="1800" b="1" i="0" u="none" strike="noStrike" cap="none" dirty="0">
              <a:solidFill>
                <a:schemeClr val="dk1"/>
              </a:solidFill>
              <a:latin typeface="Trebuchet MS"/>
              <a:ea typeface="Trebuchet MS"/>
              <a:cs typeface="Trebuchet MS"/>
              <a:sym typeface="Trebuchet MS"/>
            </a:endParaRPr>
          </a:p>
        </p:txBody>
      </p:sp>
      <p:pic>
        <p:nvPicPr>
          <p:cNvPr id="801" name="Shape 801"/>
          <p:cNvPicPr preferRelativeResize="0">
            <a:picLocks noGrp="1"/>
          </p:cNvPicPr>
          <p:nvPr>
            <p:ph type="body" idx="1"/>
          </p:nvPr>
        </p:nvPicPr>
        <p:blipFill rotWithShape="1">
          <a:blip r:embed="rId3">
            <a:alphaModFix/>
          </a:blip>
          <a:srcRect/>
          <a:stretch/>
        </p:blipFill>
        <p:spPr>
          <a:xfrm>
            <a:off x="4857750" y="798243"/>
            <a:ext cx="4024313" cy="4216937"/>
          </a:xfrm>
          <a:prstGeom prst="rect">
            <a:avLst/>
          </a:prstGeom>
          <a:noFill/>
          <a:ln>
            <a:noFill/>
          </a:ln>
        </p:spPr>
      </p:pic>
      <p:sp>
        <p:nvSpPr>
          <p:cNvPr id="802" name="Shape 802"/>
          <p:cNvSpPr txBox="1">
            <a:spLocks noGrp="1"/>
          </p:cNvSpPr>
          <p:nvPr>
            <p:ph type="body" idx="2"/>
          </p:nvPr>
        </p:nvSpPr>
        <p:spPr>
          <a:xfrm>
            <a:off x="228598" y="1145266"/>
            <a:ext cx="4384220"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Private G. Carnally (British) eats his midday meal in a trench in the snow, while manning part of the front line along the river Maas in the Netherlands (8 January 1945).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803" name="Shape 803"/>
          <p:cNvSpPr txBox="1">
            <a:spLocks noGrp="1"/>
          </p:cNvSpPr>
          <p:nvPr>
            <p:ph type="body" idx="3"/>
          </p:nvPr>
        </p:nvSpPr>
        <p:spPr>
          <a:xfrm>
            <a:off x="5135335" y="5584369"/>
            <a:ext cx="3747406"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BU 1598, Non Commercial Licence)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Shape 808"/>
          <p:cNvPicPr preferRelativeResize="0">
            <a:picLocks noGrp="1"/>
          </p:cNvPicPr>
          <p:nvPr>
            <p:ph type="body" idx="1"/>
          </p:nvPr>
        </p:nvPicPr>
        <p:blipFill rotWithShape="1">
          <a:blip r:embed="rId3">
            <a:alphaModFix/>
          </a:blip>
          <a:srcRect/>
          <a:stretch/>
        </p:blipFill>
        <p:spPr>
          <a:xfrm>
            <a:off x="228600" y="658550"/>
            <a:ext cx="5910262" cy="4496323"/>
          </a:xfrm>
          <a:prstGeom prst="rect">
            <a:avLst/>
          </a:prstGeom>
          <a:noFill/>
          <a:ln>
            <a:noFill/>
          </a:ln>
        </p:spPr>
      </p:pic>
      <p:sp>
        <p:nvSpPr>
          <p:cNvPr id="809" name="Shape 809"/>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Trenches in France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810" name="Shape 810"/>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Men of the British 1st Queen’s Own Royal West Kent Regiment enjoy a tot of rum and are cooking in a section of a trench called ‘Pudding Lane’, 4th division near Roubaix (3 April 1940).</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811" name="Shape 811"/>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F 3551, Non Commercial Licence)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Shape 816"/>
          <p:cNvPicPr preferRelativeResize="0">
            <a:picLocks noGrp="1"/>
          </p:cNvPicPr>
          <p:nvPr>
            <p:ph type="body" idx="1"/>
          </p:nvPr>
        </p:nvPicPr>
        <p:blipFill rotWithShape="1">
          <a:blip r:embed="rId3">
            <a:alphaModFix/>
          </a:blip>
          <a:srcRect/>
          <a:stretch/>
        </p:blipFill>
        <p:spPr>
          <a:xfrm>
            <a:off x="513452" y="1044223"/>
            <a:ext cx="5340558" cy="3724978"/>
          </a:xfrm>
          <a:prstGeom prst="rect">
            <a:avLst/>
          </a:prstGeom>
          <a:noFill/>
          <a:ln>
            <a:noFill/>
          </a:ln>
        </p:spPr>
      </p:pic>
      <p:sp>
        <p:nvSpPr>
          <p:cNvPr id="817" name="Shape 817"/>
          <p:cNvSpPr txBox="1">
            <a:spLocks noGrp="1"/>
          </p:cNvSpPr>
          <p:nvPr>
            <p:ph type="title"/>
          </p:nvPr>
        </p:nvSpPr>
        <p:spPr>
          <a:xfrm>
            <a:off x="6139542" y="228600"/>
            <a:ext cx="2743199" cy="1706336"/>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Women digging trenches on the outskirts of Moscow 1941</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818" name="Shape 818"/>
          <p:cNvSpPr txBox="1">
            <a:spLocks noGrp="1"/>
          </p:cNvSpPr>
          <p:nvPr>
            <p:ph type="body" idx="2"/>
          </p:nvPr>
        </p:nvSpPr>
        <p:spPr>
          <a:xfrm>
            <a:off x="6335485" y="1943100"/>
            <a:ext cx="2547257" cy="468629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Russian women  digging trenches to defend Moscow from attack by the 2nd, 3rd and 4th Panzer armies of the Wehrmacht during Operation Typhoon.</a:t>
            </a:r>
          </a:p>
          <a:p>
            <a:pPr marL="0" marR="0" lvl="0" indent="0" algn="r" rtl="0">
              <a:lnSpc>
                <a:spcPct val="114000"/>
              </a:lnSpc>
              <a:spcBef>
                <a:spcPts val="100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October 1941 – January 1942</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819" name="Shape 819"/>
          <p:cNvSpPr txBox="1">
            <a:spLocks noGrp="1"/>
          </p:cNvSpPr>
          <p:nvPr>
            <p:ph type="body" idx="3"/>
          </p:nvPr>
        </p:nvSpPr>
        <p:spPr>
          <a:xfrm>
            <a:off x="228601" y="5592535"/>
            <a:ext cx="5698672" cy="104502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(US Government, Public Domain)</a:t>
            </a:r>
          </a:p>
          <a:p>
            <a:pPr marL="0" marR="0" lvl="0" indent="0" algn="l" rtl="0">
              <a:lnSpc>
                <a:spcPct val="114000"/>
              </a:lnSpc>
              <a:spcBef>
                <a:spcPts val="1000"/>
              </a:spcBef>
              <a:buClr>
                <a:schemeClr val="dk1"/>
              </a:buClr>
              <a:buSzPct val="25000"/>
              <a:buFont typeface="Arial"/>
              <a:buNone/>
            </a:pPr>
            <a:endParaRPr sz="1200" b="0" i="0" u="none" strike="noStrike" cap="none" dirty="0">
              <a:solidFill>
                <a:schemeClr val="dk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Shape 458"/>
          <p:cNvPicPr preferRelativeResize="0">
            <a:picLocks noGrp="1"/>
          </p:cNvPicPr>
          <p:nvPr>
            <p:ph type="body" idx="1"/>
          </p:nvPr>
        </p:nvPicPr>
        <p:blipFill rotWithShape="1">
          <a:blip r:embed="rId3">
            <a:alphaModFix/>
          </a:blip>
          <a:srcRect/>
          <a:stretch/>
        </p:blipFill>
        <p:spPr>
          <a:xfrm>
            <a:off x="228600" y="412977"/>
            <a:ext cx="5910262" cy="3774620"/>
          </a:xfrm>
          <a:prstGeom prst="rect">
            <a:avLst/>
          </a:prstGeom>
          <a:noFill/>
          <a:ln>
            <a:noFill/>
          </a:ln>
        </p:spPr>
      </p:pic>
      <p:sp>
        <p:nvSpPr>
          <p:cNvPr id="459" name="Shape 459"/>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General Erwin Rommel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460" name="Shape 460"/>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General, later Field Marshal, Erwin Rommel is also associated with the German ‘Blitzkrieg’ strategy. He is best known for his use of the strategy in desert warfare. But he had also commanded an armoured brigade in the invasion of Poland in 1939 and a panzer division in the invasion of Belgium and France in 1940.  </a:t>
            </a:r>
          </a:p>
          <a:p>
            <a:pPr marL="0" marR="0" lvl="0" indent="0" algn="l" rtl="0">
              <a:lnSpc>
                <a:spcPct val="114000"/>
              </a:lnSpc>
              <a:spcBef>
                <a:spcPts val="100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this image he is in a light-weight command panzerwagen together with General Fritz Bayerlein.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461" name="Shape 461"/>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Libya: June 1942.</a:t>
            </a:r>
          </a:p>
          <a:p>
            <a:pPr marL="0" marR="0" lvl="0" indent="0" algn="l" rtl="0">
              <a:lnSpc>
                <a:spcPct val="114000"/>
              </a:lnSpc>
              <a:spcBef>
                <a:spcPts val="100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a:t>
            </a:r>
            <a:r>
              <a:rPr lang="en-GB" sz="1200" b="0" i="0" u="none" strike="noStrike" cap="none" dirty="0" err="1">
                <a:solidFill>
                  <a:schemeClr val="dk1"/>
                </a:solidFill>
                <a:latin typeface="Trebuchet MS"/>
                <a:ea typeface="Trebuchet MS"/>
                <a:cs typeface="Trebuchet MS"/>
                <a:sym typeface="Trebuchet MS"/>
              </a:rPr>
              <a:t>Bundesarchiv</a:t>
            </a:r>
            <a:r>
              <a:rPr lang="en-GB" sz="1200" b="0" i="0" u="none" strike="noStrike" cap="none" dirty="0">
                <a:solidFill>
                  <a:schemeClr val="dk1"/>
                </a:solidFill>
                <a:latin typeface="Trebuchet MS"/>
                <a:ea typeface="Trebuchet MS"/>
                <a:cs typeface="Trebuchet MS"/>
                <a:sym typeface="Trebuchet MS"/>
              </a:rPr>
              <a:t>, </a:t>
            </a:r>
            <a:r>
              <a:rPr lang="en-GB" sz="1200" b="0" i="0" u="none" strike="noStrike" cap="none" dirty="0" err="1">
                <a:solidFill>
                  <a:schemeClr val="dk1"/>
                </a:solidFill>
                <a:latin typeface="Trebuchet MS"/>
                <a:ea typeface="Trebuchet MS"/>
                <a:cs typeface="Trebuchet MS"/>
                <a:sym typeface="Trebuchet MS"/>
              </a:rPr>
              <a:t>Bild</a:t>
            </a:r>
            <a:r>
              <a:rPr lang="en-GB" sz="1200" b="0" i="0" u="none" strike="noStrike" cap="none" dirty="0">
                <a:solidFill>
                  <a:schemeClr val="dk1"/>
                </a:solidFill>
                <a:latin typeface="Trebuchet MS"/>
                <a:ea typeface="Trebuchet MS"/>
                <a:cs typeface="Trebuchet MS"/>
                <a:sym typeface="Trebuchet MS"/>
              </a:rPr>
              <a:t> 101I-443-1589-09, </a:t>
            </a:r>
            <a:r>
              <a:rPr lang="en-GB" sz="1200" b="0" i="0" u="none" strike="noStrike" cap="none" dirty="0" err="1">
                <a:solidFill>
                  <a:schemeClr val="dk1"/>
                </a:solidFill>
                <a:latin typeface="Trebuchet MS"/>
                <a:ea typeface="Trebuchet MS"/>
                <a:cs typeface="Trebuchet MS"/>
                <a:sym typeface="Trebuchet MS"/>
              </a:rPr>
              <a:t>Zwilling</a:t>
            </a:r>
            <a:r>
              <a:rPr lang="en-GB" sz="1200" b="0" i="0" u="none" strike="noStrike" cap="none" dirty="0">
                <a:solidFill>
                  <a:schemeClr val="dk1"/>
                </a:solidFill>
                <a:latin typeface="Trebuchet MS"/>
                <a:ea typeface="Trebuchet MS"/>
                <a:cs typeface="Trebuchet MS"/>
                <a:sym typeface="Trebuchet MS"/>
              </a:rPr>
              <a:t>, Ernst A., CC-BY-SA 3.0)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4269919" y="228600"/>
            <a:ext cx="4629150"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Japanese trenches in the Pacific War, Battle of Buna-Gona, New Guinea 1942-43</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825" name="Shape 825"/>
          <p:cNvPicPr preferRelativeResize="0">
            <a:picLocks noGrp="1"/>
          </p:cNvPicPr>
          <p:nvPr>
            <p:ph type="body" idx="1"/>
          </p:nvPr>
        </p:nvPicPr>
        <p:blipFill rotWithShape="1">
          <a:blip r:embed="rId3">
            <a:alphaModFix/>
          </a:blip>
          <a:srcRect/>
          <a:stretch/>
        </p:blipFill>
        <p:spPr>
          <a:xfrm>
            <a:off x="635531" y="228600"/>
            <a:ext cx="3210451" cy="2552699"/>
          </a:xfrm>
          <a:prstGeom prst="rect">
            <a:avLst/>
          </a:prstGeom>
          <a:noFill/>
          <a:ln>
            <a:noFill/>
          </a:ln>
        </p:spPr>
      </p:pic>
      <p:sp>
        <p:nvSpPr>
          <p:cNvPr id="826" name="Shape 826"/>
          <p:cNvSpPr txBox="1">
            <a:spLocks noGrp="1"/>
          </p:cNvSpPr>
          <p:nvPr>
            <p:ph type="body" idx="2"/>
          </p:nvPr>
        </p:nvSpPr>
        <p:spPr>
          <a:xfrm>
            <a:off x="4514848" y="1161594"/>
            <a:ext cx="4384220"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The </a:t>
            </a:r>
            <a:r>
              <a:rPr lang="en-GB" sz="1600" b="0" i="0" u="none" strike="noStrike" cap="none" dirty="0">
                <a:solidFill>
                  <a:schemeClr val="dk1"/>
                </a:solidFill>
                <a:latin typeface="Trebuchet MS"/>
                <a:ea typeface="Trebuchet MS"/>
                <a:cs typeface="Trebuchet MS"/>
                <a:sym typeface="Trebuchet MS"/>
              </a:rPr>
              <a:t>Japanese had taken most of New Guinea earlier in 1942. Now they attempted to take the rest of the island, including Port Moresby, which was in Allied hands. They established beachheads at Buna, </a:t>
            </a:r>
            <a:r>
              <a:rPr lang="en-GB" sz="1600" b="0" i="0" u="none" strike="noStrike" cap="none" dirty="0" err="1">
                <a:solidFill>
                  <a:schemeClr val="dk1"/>
                </a:solidFill>
                <a:latin typeface="Trebuchet MS"/>
                <a:ea typeface="Trebuchet MS"/>
                <a:cs typeface="Trebuchet MS"/>
                <a:sym typeface="Trebuchet MS"/>
              </a:rPr>
              <a:t>Gona</a:t>
            </a:r>
            <a:r>
              <a:rPr lang="en-GB" sz="1600" b="0" i="0" u="none" strike="noStrike" cap="none" dirty="0">
                <a:solidFill>
                  <a:schemeClr val="dk1"/>
                </a:solidFill>
                <a:latin typeface="Trebuchet MS"/>
                <a:ea typeface="Trebuchet MS"/>
                <a:cs typeface="Trebuchet MS"/>
                <a:sym typeface="Trebuchet MS"/>
              </a:rPr>
              <a:t> and </a:t>
            </a:r>
            <a:r>
              <a:rPr lang="en-GB" sz="1600" b="0" i="0" u="none" strike="noStrike" cap="none" dirty="0" err="1">
                <a:solidFill>
                  <a:schemeClr val="dk1"/>
                </a:solidFill>
                <a:latin typeface="Trebuchet MS"/>
                <a:ea typeface="Trebuchet MS"/>
                <a:cs typeface="Trebuchet MS"/>
                <a:sym typeface="Trebuchet MS"/>
              </a:rPr>
              <a:t>Sanananda</a:t>
            </a:r>
            <a:r>
              <a:rPr lang="en-GB" sz="1600" b="0" i="0" u="none" strike="noStrike" cap="none" dirty="0">
                <a:solidFill>
                  <a:schemeClr val="dk1"/>
                </a:solidFill>
                <a:latin typeface="Trebuchet MS"/>
                <a:ea typeface="Trebuchet MS"/>
                <a:cs typeface="Trebuchet MS"/>
                <a:sym typeface="Trebuchet MS"/>
              </a:rPr>
              <a:t> to march overland. They encountered fierce opposition from Australian and American troops and built a series of trenches and bunkers in the jungle which were then carefully camouflaged. The top photograph shows one of these bunkers.  The bottom photo shows a communication trench between the bunkers.</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827" name="Shape 827"/>
          <p:cNvSpPr txBox="1">
            <a:spLocks noGrp="1"/>
          </p:cNvSpPr>
          <p:nvPr>
            <p:ph type="body" idx="3"/>
          </p:nvPr>
        </p:nvSpPr>
        <p:spPr>
          <a:xfrm>
            <a:off x="228597" y="2781300"/>
            <a:ext cx="4041321" cy="62483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(United States Army Centre of Military History,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
        <p:nvSpPr>
          <p:cNvPr id="828" name="Shape 828"/>
          <p:cNvSpPr txBox="1">
            <a:spLocks noGrp="1"/>
          </p:cNvSpPr>
          <p:nvPr>
            <p:ph type="body" idx="4"/>
          </p:nvPr>
        </p:nvSpPr>
        <p:spPr>
          <a:xfrm>
            <a:off x="228597" y="6020887"/>
            <a:ext cx="4041321" cy="62483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(United States Army Centre of Military History,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829" name="Shape 829"/>
          <p:cNvPicPr preferRelativeResize="0">
            <a:picLocks noGrp="1"/>
          </p:cNvPicPr>
          <p:nvPr>
            <p:ph type="body" idx="5"/>
          </p:nvPr>
        </p:nvPicPr>
        <p:blipFill rotWithShape="1">
          <a:blip r:embed="rId4">
            <a:alphaModFix/>
          </a:blip>
          <a:srcRect/>
          <a:stretch/>
        </p:blipFill>
        <p:spPr>
          <a:xfrm>
            <a:off x="579093" y="3436937"/>
            <a:ext cx="3323325" cy="2552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4450080" y="365126"/>
            <a:ext cx="4440826" cy="1250312"/>
          </a:xfrm>
          <a:prstGeom prst="rect">
            <a:avLst/>
          </a:prstGeom>
          <a:noFill/>
          <a:ln>
            <a:noFill/>
          </a:ln>
        </p:spPr>
        <p:txBody>
          <a:bodyPr lIns="91425" tIns="45700" rIns="91425" bIns="45700" anchor="ctr" anchorCtr="0">
            <a:noAutofit/>
          </a:bodyPr>
          <a:lstStyle/>
          <a:p>
            <a:pPr marL="0" marR="0" lvl="0" indent="0" algn="l" rtl="0">
              <a:lnSpc>
                <a:spcPct val="114000"/>
              </a:lnSpc>
              <a:spcBef>
                <a:spcPts val="0"/>
              </a:spcBef>
              <a:buClr>
                <a:schemeClr val="lt1"/>
              </a:buClr>
              <a:buSzPct val="25000"/>
              <a:buFont typeface="Trebuchet MS"/>
              <a:buNone/>
            </a:pPr>
            <a:r>
              <a:rPr lang="en-GB" sz="3240" b="0" i="0" u="none" strike="noStrike" cap="none">
                <a:solidFill>
                  <a:schemeClr val="lt1"/>
                </a:solidFill>
                <a:latin typeface="Trebuchet MS"/>
                <a:ea typeface="Trebuchet MS"/>
                <a:cs typeface="Trebuchet MS"/>
                <a:sym typeface="Trebuchet MS"/>
              </a:rPr>
              <a:t>Horse Power in World War 2</a:t>
            </a:r>
          </a:p>
        </p:txBody>
      </p:sp>
      <p:sp>
        <p:nvSpPr>
          <p:cNvPr id="835" name="Shape 835"/>
          <p:cNvSpPr txBox="1">
            <a:spLocks noGrp="1"/>
          </p:cNvSpPr>
          <p:nvPr>
            <p:ph type="body" idx="1"/>
          </p:nvPr>
        </p:nvSpPr>
        <p:spPr>
          <a:xfrm>
            <a:off x="228598" y="3238499"/>
            <a:ext cx="8662307" cy="338137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600" b="0" i="0" u="none" strike="noStrike" cap="none" dirty="0">
                <a:solidFill>
                  <a:schemeClr val="lt1"/>
                </a:solidFill>
                <a:latin typeface="Trebuchet MS"/>
                <a:ea typeface="Trebuchet MS"/>
                <a:cs typeface="Trebuchet MS"/>
                <a:sym typeface="Trebuchet MS"/>
              </a:rPr>
              <a:t>We tend to think of World War 2 as a mechanized war. But, most of the belligerent countries in World War 2 continued to use horses throughout the war. Between them Germany and the USSR used over six million horses during the war. Because of shortages of oil and gas the Wehrmacht relied heavily on horses to transport infantry and on horse-drawn artillery, and the problem became worse as the war progressed. The Soviet Union also relied increasingly on horses to move their infantry and artillery as their mechanized  vehicles were destroyed or captured during Operation Barbarossa. The Americans, though heavily mechanized, retained a mounted division in the Philippines and the Chinese and Japanese also retained cavalry regiments and horse-drawn artillery</a:t>
            </a:r>
            <a:r>
              <a:rPr lang="en-GB" sz="1600" b="0" i="0" u="none" strike="noStrike" cap="none" dirty="0" smtClean="0">
                <a:solidFill>
                  <a:schemeClr val="lt1"/>
                </a:solidFill>
                <a:latin typeface="Trebuchet MS"/>
                <a:ea typeface="Trebuchet MS"/>
                <a:cs typeface="Trebuchet MS"/>
                <a:sym typeface="Trebuchet MS"/>
              </a:rPr>
              <a:t>.</a:t>
            </a:r>
            <a:endParaRPr lang="en-GB" sz="1600" b="0" i="0" u="none" strike="noStrike" cap="none" dirty="0">
              <a:solidFill>
                <a:schemeClr val="lt1"/>
              </a:solidFill>
              <a:latin typeface="Trebuchet MS"/>
              <a:ea typeface="Trebuchet MS"/>
              <a:cs typeface="Trebuchet MS"/>
              <a:sym typeface="Trebuchet MS"/>
            </a:endParaRPr>
          </a:p>
        </p:txBody>
      </p:sp>
      <p:sp>
        <p:nvSpPr>
          <p:cNvPr id="836" name="Shape 836"/>
          <p:cNvSpPr txBox="1">
            <a:spLocks noGrp="1"/>
          </p:cNvSpPr>
          <p:nvPr>
            <p:ph type="body" idx="2"/>
          </p:nvPr>
        </p:nvSpPr>
        <p:spPr>
          <a:xfrm>
            <a:off x="4450080" y="1813102"/>
            <a:ext cx="4440825" cy="1302982"/>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lt1"/>
              </a:buClr>
              <a:buSzPct val="25000"/>
              <a:buFont typeface="Arial"/>
              <a:buNone/>
            </a:pPr>
            <a:r>
              <a:rPr lang="en-GB" sz="1200" b="0" i="0" u="none" strike="noStrike" cap="none" dirty="0">
                <a:solidFill>
                  <a:schemeClr val="lt1"/>
                </a:solidFill>
                <a:latin typeface="Trebuchet MS"/>
                <a:ea typeface="Trebuchet MS"/>
                <a:cs typeface="Trebuchet MS"/>
                <a:sym typeface="Trebuchet MS"/>
              </a:rPr>
              <a:t>A German horse-drawn supply train in Northern France in June 1944</a:t>
            </a:r>
            <a:r>
              <a:rPr lang="en-GB" sz="1200" b="0" i="0" u="none" strike="noStrike" cap="none" dirty="0" smtClean="0">
                <a:solidFill>
                  <a:schemeClr val="lt1"/>
                </a:solidFill>
                <a:latin typeface="Trebuchet MS"/>
                <a:ea typeface="Trebuchet MS"/>
                <a:cs typeface="Trebuchet MS"/>
                <a:sym typeface="Trebuchet MS"/>
              </a:rPr>
              <a:t>.</a:t>
            </a:r>
            <a:endParaRPr sz="1200" b="0" i="0" u="none" strike="noStrike" cap="none" dirty="0">
              <a:solidFill>
                <a:schemeClr val="lt1"/>
              </a:solidFill>
              <a:latin typeface="Trebuchet MS"/>
              <a:ea typeface="Trebuchet MS"/>
              <a:cs typeface="Trebuchet MS"/>
              <a:sym typeface="Trebuchet MS"/>
            </a:endParaRPr>
          </a:p>
          <a:p>
            <a:pPr marL="0" marR="0" lvl="0" indent="0" algn="l" rtl="0">
              <a:lnSpc>
                <a:spcPct val="114000"/>
              </a:lnSpc>
              <a:spcBef>
                <a:spcPts val="1000"/>
              </a:spcBef>
              <a:buClr>
                <a:schemeClr val="lt1"/>
              </a:buClr>
              <a:buSzPct val="25000"/>
              <a:buFont typeface="Arial"/>
              <a:buNone/>
            </a:pPr>
            <a:r>
              <a:rPr lang="en-GB" sz="1200" b="0" i="0" u="none" strike="noStrike" cap="none" dirty="0">
                <a:solidFill>
                  <a:schemeClr val="lt1"/>
                </a:solidFill>
                <a:latin typeface="Trebuchet MS"/>
                <a:ea typeface="Trebuchet MS"/>
                <a:cs typeface="Trebuchet MS"/>
                <a:sym typeface="Trebuchet MS"/>
              </a:rPr>
              <a:t>(</a:t>
            </a:r>
            <a:r>
              <a:rPr lang="en-GB" sz="1200" b="0" i="0" u="none" strike="noStrike" cap="none" dirty="0" err="1">
                <a:solidFill>
                  <a:schemeClr val="lt1"/>
                </a:solidFill>
                <a:latin typeface="Trebuchet MS"/>
                <a:ea typeface="Trebuchet MS"/>
                <a:cs typeface="Trebuchet MS"/>
                <a:sym typeface="Trebuchet MS"/>
              </a:rPr>
              <a:t>Bundesarchiv</a:t>
            </a:r>
            <a:r>
              <a:rPr lang="en-GB" sz="1200" b="0" i="0" u="none" strike="noStrike" cap="none" dirty="0">
                <a:solidFill>
                  <a:schemeClr val="lt1"/>
                </a:solidFill>
                <a:latin typeface="Trebuchet MS"/>
                <a:ea typeface="Trebuchet MS"/>
                <a:cs typeface="Trebuchet MS"/>
                <a:sym typeface="Trebuchet MS"/>
              </a:rPr>
              <a:t>, </a:t>
            </a:r>
            <a:r>
              <a:rPr lang="en-GB" sz="1200" b="0" i="0" u="none" strike="noStrike" cap="none" dirty="0" err="1">
                <a:solidFill>
                  <a:schemeClr val="lt1"/>
                </a:solidFill>
                <a:latin typeface="Trebuchet MS"/>
                <a:ea typeface="Trebuchet MS"/>
                <a:cs typeface="Trebuchet MS"/>
                <a:sym typeface="Trebuchet MS"/>
              </a:rPr>
              <a:t>Bild</a:t>
            </a:r>
            <a:r>
              <a:rPr lang="en-GB" sz="1200" b="0" i="0" u="none" strike="noStrike" cap="none" dirty="0">
                <a:solidFill>
                  <a:schemeClr val="lt1"/>
                </a:solidFill>
                <a:latin typeface="Trebuchet MS"/>
                <a:ea typeface="Trebuchet MS"/>
                <a:cs typeface="Trebuchet MS"/>
                <a:sym typeface="Trebuchet MS"/>
              </a:rPr>
              <a:t> 101I-301-1958-20, </a:t>
            </a:r>
            <a:r>
              <a:rPr lang="en-GB" sz="1200" b="0" i="0" u="none" strike="noStrike" cap="none" dirty="0" err="1">
                <a:solidFill>
                  <a:schemeClr val="lt1"/>
                </a:solidFill>
                <a:latin typeface="Trebuchet MS"/>
                <a:ea typeface="Trebuchet MS"/>
                <a:cs typeface="Trebuchet MS"/>
                <a:sym typeface="Trebuchet MS"/>
              </a:rPr>
              <a:t>Genzler</a:t>
            </a:r>
            <a:r>
              <a:rPr lang="en-GB" sz="1200" b="0" i="0" u="none" strike="noStrike" cap="none" dirty="0">
                <a:solidFill>
                  <a:schemeClr val="lt1"/>
                </a:solidFill>
                <a:latin typeface="Trebuchet MS"/>
                <a:ea typeface="Trebuchet MS"/>
                <a:cs typeface="Trebuchet MS"/>
                <a:sym typeface="Trebuchet MS"/>
              </a:rPr>
              <a:t>, CC-BY-SA 3.0)</a:t>
            </a:r>
          </a:p>
        </p:txBody>
      </p:sp>
      <p:pic>
        <p:nvPicPr>
          <p:cNvPr id="837" name="Shape 837"/>
          <p:cNvPicPr preferRelativeResize="0">
            <a:picLocks noGrp="1"/>
          </p:cNvPicPr>
          <p:nvPr>
            <p:ph type="body" idx="3"/>
          </p:nvPr>
        </p:nvPicPr>
        <p:blipFill rotWithShape="1">
          <a:blip r:embed="rId3">
            <a:alphaModFix/>
          </a:blip>
          <a:srcRect/>
          <a:stretch/>
        </p:blipFill>
        <p:spPr>
          <a:xfrm>
            <a:off x="228600" y="387821"/>
            <a:ext cx="4046537" cy="270574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Shape 842"/>
          <p:cNvPicPr preferRelativeResize="0">
            <a:picLocks noGrp="1"/>
          </p:cNvPicPr>
          <p:nvPr>
            <p:ph type="body" idx="1"/>
          </p:nvPr>
        </p:nvPicPr>
        <p:blipFill rotWithShape="1">
          <a:blip r:embed="rId3">
            <a:alphaModFix/>
          </a:blip>
          <a:srcRect/>
          <a:stretch/>
        </p:blipFill>
        <p:spPr>
          <a:xfrm>
            <a:off x="228600" y="774170"/>
            <a:ext cx="5910262" cy="4265083"/>
          </a:xfrm>
          <a:prstGeom prst="rect">
            <a:avLst/>
          </a:prstGeom>
          <a:noFill/>
          <a:ln>
            <a:noFill/>
          </a:ln>
        </p:spPr>
      </p:pic>
      <p:sp>
        <p:nvSpPr>
          <p:cNvPr id="843" name="Shape 843"/>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Cavalry in China</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844" name="Shape 844"/>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The Chinese National Revolutionary Army, fighting Japan in Asia between 1937 and 1945, made extensive use of cavalry divisions (1943). </a:t>
            </a:r>
          </a:p>
          <a:p>
            <a:pPr marL="0" marR="0" lvl="0" indent="0" algn="r"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845" name="Shape 845"/>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(People’s Republic of China, Public Domain)</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Shape 850"/>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horses in southern Soviet Union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851" name="Shape 851"/>
          <p:cNvPicPr preferRelativeResize="0">
            <a:picLocks noGrp="1"/>
          </p:cNvPicPr>
          <p:nvPr>
            <p:ph type="body" idx="1"/>
          </p:nvPr>
        </p:nvPicPr>
        <p:blipFill rotWithShape="1">
          <a:blip r:embed="rId3">
            <a:alphaModFix/>
          </a:blip>
          <a:srcRect/>
          <a:stretch/>
        </p:blipFill>
        <p:spPr>
          <a:xfrm>
            <a:off x="1466150" y="620712"/>
            <a:ext cx="6178359" cy="4156075"/>
          </a:xfrm>
          <a:prstGeom prst="rect">
            <a:avLst/>
          </a:prstGeom>
          <a:noFill/>
          <a:ln>
            <a:noFill/>
          </a:ln>
        </p:spPr>
      </p:pic>
      <p:sp>
        <p:nvSpPr>
          <p:cNvPr id="852" name="Shape 852"/>
          <p:cNvSpPr txBox="1">
            <a:spLocks noGrp="1"/>
          </p:cNvSpPr>
          <p:nvPr>
            <p:ph type="body" idx="2"/>
          </p:nvPr>
        </p:nvSpPr>
        <p:spPr>
          <a:xfrm>
            <a:off x="228598" y="4776107"/>
            <a:ext cx="5943601" cy="1853291"/>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In the Second World War horses were mainly used to carry materiel, personnel, weaponry and supplies. This regiment is using a large number of horses for this purpose in the South of the Soviet Union (August 1942 ). </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853" name="Shape 853"/>
          <p:cNvSpPr txBox="1">
            <a:spLocks noGrp="1"/>
          </p:cNvSpPr>
          <p:nvPr>
            <p:ph type="body" idx="3"/>
          </p:nvPr>
        </p:nvSpPr>
        <p:spPr>
          <a:xfrm>
            <a:off x="6629400" y="4776107"/>
            <a:ext cx="2253342" cy="1853290"/>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101I-217-0476-20, CC BY-SA 3.0 DE)</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228600" y="228601"/>
            <a:ext cx="8654141" cy="391885"/>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horses in Copenhagen</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859" name="Shape 859"/>
          <p:cNvSpPr txBox="1">
            <a:spLocks noGrp="1"/>
          </p:cNvSpPr>
          <p:nvPr>
            <p:ph type="body" idx="1"/>
          </p:nvPr>
        </p:nvSpPr>
        <p:spPr>
          <a:xfrm>
            <a:off x="228598" y="4776107"/>
            <a:ext cx="5943601" cy="1853291"/>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Horses were also used by the German forces to parade through occupied cities to demoralise the local population. Here they are parading in Copenhagen.</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860" name="Shape 860"/>
          <p:cNvSpPr txBox="1">
            <a:spLocks noGrp="1"/>
          </p:cNvSpPr>
          <p:nvPr>
            <p:ph type="body" idx="2"/>
          </p:nvPr>
        </p:nvSpPr>
        <p:spPr>
          <a:xfrm>
            <a:off x="6629400" y="4776107"/>
            <a:ext cx="2253342" cy="1853290"/>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(Nationalmuseet Denmark, CC BY-SA 2.0)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861" name="Shape 861"/>
          <p:cNvPicPr preferRelativeResize="0">
            <a:picLocks noGrp="1"/>
          </p:cNvPicPr>
          <p:nvPr>
            <p:ph type="pic" idx="3"/>
          </p:nvPr>
        </p:nvPicPr>
        <p:blipFill rotWithShape="1">
          <a:blip r:embed="rId3">
            <a:alphaModFix/>
          </a:blip>
          <a:srcRect t="16072" b="16071"/>
          <a:stretch/>
        </p:blipFill>
        <p:spPr>
          <a:xfrm>
            <a:off x="228600" y="620712"/>
            <a:ext cx="8653462" cy="4156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Pack horses and mules in Burma</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867" name="Shape 867"/>
          <p:cNvPicPr preferRelativeResize="0">
            <a:picLocks noGrp="1"/>
          </p:cNvPicPr>
          <p:nvPr>
            <p:ph type="body" idx="1"/>
          </p:nvPr>
        </p:nvPicPr>
        <p:blipFill rotWithShape="1">
          <a:blip r:embed="rId3">
            <a:alphaModFix/>
          </a:blip>
          <a:srcRect/>
          <a:stretch/>
        </p:blipFill>
        <p:spPr>
          <a:xfrm>
            <a:off x="2971800" y="643081"/>
            <a:ext cx="5910262" cy="4527260"/>
          </a:xfrm>
          <a:prstGeom prst="rect">
            <a:avLst/>
          </a:prstGeom>
          <a:noFill/>
          <a:ln>
            <a:noFill/>
          </a:ln>
        </p:spPr>
      </p:pic>
      <p:sp>
        <p:nvSpPr>
          <p:cNvPr id="868" name="Shape 868"/>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600" b="0" i="0" u="none" strike="noStrike" cap="none">
                <a:solidFill>
                  <a:schemeClr val="dk1"/>
                </a:solidFill>
                <a:latin typeface="Trebuchet MS"/>
                <a:ea typeface="Trebuchet MS"/>
                <a:cs typeface="Trebuchet MS"/>
                <a:sym typeface="Trebuchet MS"/>
              </a:rPr>
              <a:t>Pack horses and mules were essential for American forces fighting in North-East Burma where the terrain was difficult for motor vehicles.</a:t>
            </a:r>
          </a:p>
          <a:p>
            <a:pPr marL="0" marR="0" lvl="0" indent="0" algn="l" rtl="0">
              <a:lnSpc>
                <a:spcPct val="114000"/>
              </a:lnSpc>
              <a:spcBef>
                <a:spcPts val="1000"/>
              </a:spcBef>
              <a:buClr>
                <a:schemeClr val="dk1"/>
              </a:buClr>
              <a:buSzPct val="25000"/>
              <a:buFont typeface="Arial"/>
              <a:buNone/>
            </a:pPr>
            <a:endParaRPr sz="1600" b="0" i="0" u="none" strike="noStrike" cap="none">
              <a:solidFill>
                <a:schemeClr val="dk1"/>
              </a:solidFill>
              <a:latin typeface="Trebuchet MS"/>
              <a:ea typeface="Trebuchet MS"/>
              <a:cs typeface="Trebuchet MS"/>
              <a:sym typeface="Trebuchet MS"/>
            </a:endParaRPr>
          </a:p>
        </p:txBody>
      </p:sp>
      <p:sp>
        <p:nvSpPr>
          <p:cNvPr id="869" name="Shape 869"/>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(US Department of Defense, Public Domain)</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Horses in Rimini/Ancona, Italy (1944)</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pic>
        <p:nvPicPr>
          <p:cNvPr id="875" name="Shape 875"/>
          <p:cNvPicPr preferRelativeResize="0">
            <a:picLocks noGrp="1"/>
          </p:cNvPicPr>
          <p:nvPr>
            <p:ph type="body" idx="1"/>
          </p:nvPr>
        </p:nvPicPr>
        <p:blipFill rotWithShape="1">
          <a:blip r:embed="rId3">
            <a:alphaModFix/>
          </a:blip>
          <a:srcRect/>
          <a:stretch/>
        </p:blipFill>
        <p:spPr>
          <a:xfrm>
            <a:off x="2971800" y="817562"/>
            <a:ext cx="5910262" cy="4178299"/>
          </a:xfrm>
          <a:prstGeom prst="rect">
            <a:avLst/>
          </a:prstGeom>
          <a:noFill/>
          <a:ln>
            <a:noFill/>
          </a:ln>
        </p:spPr>
      </p:pic>
      <p:sp>
        <p:nvSpPr>
          <p:cNvPr id="876" name="Shape 876"/>
          <p:cNvSpPr txBox="1">
            <a:spLocks noGrp="1"/>
          </p:cNvSpPr>
          <p:nvPr>
            <p:ph type="body" idx="2"/>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In </a:t>
            </a:r>
            <a:r>
              <a:rPr lang="en-GB" sz="1600" b="0" i="0" u="none" strike="noStrike" cap="none" dirty="0">
                <a:solidFill>
                  <a:schemeClr val="dk1"/>
                </a:solidFill>
                <a:latin typeface="Trebuchet MS"/>
                <a:ea typeface="Trebuchet MS"/>
                <a:cs typeface="Trebuchet MS"/>
                <a:sym typeface="Trebuchet MS"/>
              </a:rPr>
              <a:t>1944, Italy was divided in two parts: the Italian Social Republic in the North and the Kingdom of Italy in the South. The North was occupied by the German army. Rimini and Ancona were part of the occupied zone in the North. The German soldiers made extensive use of horses for transportation of personnel and materiel.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877" name="Shape 877"/>
          <p:cNvSpPr txBox="1">
            <a:spLocks noGrp="1"/>
          </p:cNvSpPr>
          <p:nvPr>
            <p:ph type="body" idx="3"/>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(Bundesarchiv, Bild 101I-315-1111-12, CC-BY-SA 3.0)</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228600" y="228601"/>
            <a:ext cx="8654141" cy="657223"/>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buClr>
                <a:schemeClr val="dk1"/>
              </a:buClr>
              <a:buSzPct val="25000"/>
              <a:buFont typeface="Trebuchet MS"/>
              <a:buNone/>
            </a:pPr>
            <a:r>
              <a:rPr lang="en-GB" sz="3600" b="1" i="0" u="none" strike="noStrike" cap="none" smtClean="0">
                <a:solidFill>
                  <a:schemeClr val="dk1"/>
                </a:solidFill>
                <a:latin typeface="Trebuchet MS"/>
                <a:ea typeface="Trebuchet MS"/>
                <a:cs typeface="Trebuchet MS"/>
                <a:sym typeface="Trebuchet MS"/>
              </a:rPr>
              <a:t>War </a:t>
            </a:r>
            <a:r>
              <a:rPr lang="en-GB" sz="3600" b="1" i="0" u="none" strike="noStrike" cap="none" dirty="0">
                <a:solidFill>
                  <a:schemeClr val="dk1"/>
                </a:solidFill>
                <a:latin typeface="Trebuchet MS"/>
                <a:ea typeface="Trebuchet MS"/>
                <a:cs typeface="Trebuchet MS"/>
                <a:sym typeface="Trebuchet MS"/>
              </a:rPr>
              <a:t>on Land</a:t>
            </a:r>
          </a:p>
        </p:txBody>
      </p:sp>
      <p:sp>
        <p:nvSpPr>
          <p:cNvPr id="883" name="Shape 883"/>
          <p:cNvSpPr txBox="1">
            <a:spLocks noGrp="1"/>
          </p:cNvSpPr>
          <p:nvPr>
            <p:ph type="body" idx="1"/>
          </p:nvPr>
        </p:nvSpPr>
        <p:spPr>
          <a:xfrm>
            <a:off x="228600" y="1047750"/>
            <a:ext cx="8654141" cy="1371599"/>
          </a:xfrm>
          <a:prstGeom prst="rect">
            <a:avLst/>
          </a:prstGeom>
          <a:noFill/>
          <a:ln>
            <a:noFill/>
          </a:ln>
        </p:spPr>
        <p:txBody>
          <a:bodyPr lIns="91425" tIns="45700" rIns="91425" bIns="45700" anchor="t" anchorCtr="0">
            <a:noAutofit/>
          </a:bodyPr>
          <a:lstStyle/>
          <a:p>
            <a:pPr marL="0" marR="0" lvl="0" indent="0" algn="ctr" rtl="0">
              <a:lnSpc>
                <a:spcPct val="114000"/>
              </a:lnSpc>
              <a:spcBef>
                <a:spcPts val="0"/>
              </a:spcBef>
              <a:buClr>
                <a:schemeClr val="dk1"/>
              </a:buClr>
              <a:buSzPct val="25000"/>
              <a:buFont typeface="Arial"/>
              <a:buNone/>
            </a:pPr>
            <a:r>
              <a:rPr lang="en-GB" sz="2000" b="0" i="0" u="none" strike="noStrike" cap="none">
                <a:solidFill>
                  <a:schemeClr val="dk1"/>
                </a:solidFill>
                <a:latin typeface="Trebuchet MS"/>
                <a:ea typeface="Trebuchet MS"/>
                <a:cs typeface="Trebuchet MS"/>
                <a:sym typeface="Trebuchet MS"/>
              </a:rPr>
              <a:t>This collection was made by Laura Steenbrink with the support of Bob Stradling of the Historiana editing team.</a:t>
            </a:r>
          </a:p>
        </p:txBody>
      </p:sp>
      <p:pic>
        <p:nvPicPr>
          <p:cNvPr id="884" name="Shape 884"/>
          <p:cNvPicPr preferRelativeResize="0">
            <a:picLocks noGrp="1"/>
          </p:cNvPicPr>
          <p:nvPr>
            <p:ph type="pic" idx="2"/>
          </p:nvPr>
        </p:nvPicPr>
        <p:blipFill rotWithShape="1">
          <a:blip r:embed="rId3">
            <a:alphaModFix/>
          </a:blip>
          <a:srcRect l="9265" r="9266"/>
          <a:stretch/>
        </p:blipFill>
        <p:spPr>
          <a:xfrm>
            <a:off x="228600" y="2576513"/>
            <a:ext cx="4432299" cy="4038599"/>
          </a:xfrm>
          <a:prstGeom prst="rect">
            <a:avLst/>
          </a:prstGeom>
          <a:noFill/>
          <a:ln>
            <a:noFill/>
          </a:ln>
        </p:spPr>
      </p:pic>
      <p:sp>
        <p:nvSpPr>
          <p:cNvPr id="885" name="Shape 885"/>
          <p:cNvSpPr txBox="1">
            <a:spLocks noGrp="1"/>
          </p:cNvSpPr>
          <p:nvPr>
            <p:ph type="body" idx="3"/>
          </p:nvPr>
        </p:nvSpPr>
        <p:spPr>
          <a:xfrm>
            <a:off x="228600" y="6002867"/>
            <a:ext cx="4432298" cy="626530"/>
          </a:xfrm>
          <a:prstGeom prst="rect">
            <a:avLst/>
          </a:prstGeom>
          <a:solidFill>
            <a:srgbClr val="BFBFBF">
              <a:alpha val="49803"/>
            </a:srgbClr>
          </a:solidFill>
          <a:ln>
            <a:noFill/>
          </a:ln>
        </p:spPr>
        <p:txBody>
          <a:bodyPr lIns="91425" tIns="45700" rIns="91425" bIns="45700" anchor="b" anchorCtr="0">
            <a:noAutofit/>
          </a:bodyPr>
          <a:lstStyle/>
          <a:p>
            <a:pPr marL="0" marR="0" lvl="0" indent="0" algn="l" rtl="0">
              <a:lnSpc>
                <a:spcPct val="114000"/>
              </a:lnSpc>
              <a:spcBef>
                <a:spcPts val="0"/>
              </a:spcBef>
              <a:buClr>
                <a:schemeClr val="dk1"/>
              </a:buClr>
              <a:buSzPct val="25000"/>
              <a:buFont typeface="Arial"/>
              <a:buNone/>
            </a:pPr>
            <a:r>
              <a:rPr lang="en-GB" sz="1200" b="0" i="0" u="none" strike="noStrike" cap="none" dirty="0" smtClean="0">
                <a:solidFill>
                  <a:schemeClr val="dk1"/>
                </a:solidFill>
                <a:latin typeface="Trebuchet MS"/>
                <a:ea typeface="Trebuchet MS"/>
                <a:cs typeface="Trebuchet MS"/>
                <a:sym typeface="Trebuchet MS"/>
              </a:rPr>
              <a:t>(Wikimedia Commons, Public Domain)</a:t>
            </a:r>
            <a:endParaRPr sz="1200" b="0" i="0" u="none" strike="noStrike" cap="none" dirty="0">
              <a:solidFill>
                <a:schemeClr val="dk1"/>
              </a:solidFill>
              <a:latin typeface="Trebuchet MS"/>
              <a:ea typeface="Trebuchet MS"/>
              <a:cs typeface="Trebuchet MS"/>
              <a:sym typeface="Trebuchet MS"/>
            </a:endParaRPr>
          </a:p>
        </p:txBody>
      </p:sp>
      <p:pic>
        <p:nvPicPr>
          <p:cNvPr id="886" name="Shape 886"/>
          <p:cNvPicPr preferRelativeResize="0">
            <a:picLocks noGrp="1"/>
          </p:cNvPicPr>
          <p:nvPr>
            <p:ph type="body" idx="6"/>
          </p:nvPr>
        </p:nvPicPr>
        <p:blipFill rotWithShape="1">
          <a:blip r:embed="rId4">
            <a:alphaModFix/>
          </a:blip>
          <a:srcRect/>
          <a:stretch/>
        </p:blipFill>
        <p:spPr>
          <a:xfrm>
            <a:off x="7193471" y="5457189"/>
            <a:ext cx="1548384" cy="579119"/>
          </a:xfrm>
          <a:prstGeom prst="rect">
            <a:avLst/>
          </a:prstGeom>
          <a:noFill/>
          <a:ln>
            <a:noFill/>
          </a:ln>
        </p:spPr>
      </p:pic>
      <p:pic>
        <p:nvPicPr>
          <p:cNvPr id="887" name="Shape 887"/>
          <p:cNvPicPr preferRelativeResize="0">
            <a:picLocks noGrp="1"/>
          </p:cNvPicPr>
          <p:nvPr>
            <p:ph type="body" idx="4"/>
          </p:nvPr>
        </p:nvPicPr>
        <p:blipFill rotWithShape="1">
          <a:blip r:embed="rId5">
            <a:alphaModFix/>
          </a:blip>
          <a:srcRect/>
          <a:stretch/>
        </p:blipFill>
        <p:spPr>
          <a:xfrm>
            <a:off x="5009003" y="2891131"/>
            <a:ext cx="1548517" cy="548688"/>
          </a:xfrm>
          <a:prstGeom prst="rect">
            <a:avLst/>
          </a:prstGeom>
          <a:noFill/>
          <a:ln>
            <a:noFill/>
          </a:ln>
        </p:spPr>
      </p:pic>
      <p:pic>
        <p:nvPicPr>
          <p:cNvPr id="888" name="Shape 888"/>
          <p:cNvPicPr preferRelativeResize="0">
            <a:picLocks noGrp="1"/>
          </p:cNvPicPr>
          <p:nvPr>
            <p:ph type="body" idx="5"/>
          </p:nvPr>
        </p:nvPicPr>
        <p:blipFill rotWithShape="1">
          <a:blip r:embed="rId6">
            <a:alphaModFix/>
          </a:blip>
          <a:srcRect/>
          <a:stretch/>
        </p:blipFill>
        <p:spPr>
          <a:xfrm>
            <a:off x="5097462" y="3707828"/>
            <a:ext cx="1371599" cy="5059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9" name="Shape 469"/>
          <p:cNvSpPr txBox="1">
            <a:spLocks noGrp="1"/>
          </p:cNvSpPr>
          <p:nvPr>
            <p:ph type="body" sz="quarter" idx="11"/>
          </p:nvPr>
        </p:nvSpPr>
        <p:spPr/>
        <p:txBody>
          <a:bodyPr>
            <a:normAutofit/>
          </a:bodyPr>
          <a:lstStyle/>
          <a:p>
            <a:pPr lvl="0"/>
            <a:r>
              <a:rPr lang="en-GB" dirty="0"/>
              <a:t>"The tanks now rolled in a long column through the line of fortifications and on towards the first houses, which had been set alight by our fire. In the moonlight we could see the men of 7th Motorcycle Battalion moving forward on foot beside us. Occasionally an enemy machine-gun or anti-tank gun fired, but none of their shots came anywhere near us. Our artillery was dropping heavy harassing fire on villages and the road far ahead of the regiment. Gradually the speed increased. Before long we were 500, 1,000, 2,000, 3,000 yards into the fortified zone. Engines roared, tank tracks clanked and clattered. Whether or not the enemy was firing was impossible to tell in the ear-splitting noise. We crossed the railway line a mile or so southwest of </a:t>
            </a:r>
            <a:r>
              <a:rPr lang="en-GB" dirty="0" err="1"/>
              <a:t>Solre</a:t>
            </a:r>
            <a:r>
              <a:rPr lang="en-GB" dirty="0"/>
              <a:t>-le-Château, and then swung north to the main road which was soon reached. Then off along the road and past the first houses.” </a:t>
            </a:r>
          </a:p>
        </p:txBody>
      </p:sp>
      <p:sp>
        <p:nvSpPr>
          <p:cNvPr id="466" name="Shape 466"/>
          <p:cNvSpPr txBox="1">
            <a:spLocks noGrp="1"/>
          </p:cNvSpPr>
          <p:nvPr>
            <p:ph type="title"/>
          </p:nvPr>
        </p:nvSpPr>
        <p:spPr/>
        <p:txBody>
          <a:bodyPr/>
          <a:lstStyle/>
          <a:p>
            <a:pPr lvl="0"/>
            <a:r>
              <a:rPr lang="en-GB" smtClean="0">
                <a:sym typeface="Trebuchet MS"/>
              </a:rPr>
              <a:t>Testimony of General Erwin Rommel </a:t>
            </a:r>
            <a:br>
              <a:rPr lang="en-GB" smtClean="0">
                <a:sym typeface="Trebuchet MS"/>
              </a:rPr>
            </a:br>
            <a:endParaRPr lang="en-GB">
              <a:sym typeface="Trebuchet MS"/>
            </a:endParaRPr>
          </a:p>
        </p:txBody>
      </p:sp>
      <p:sp>
        <p:nvSpPr>
          <p:cNvPr id="467" name="Shape 467"/>
          <p:cNvSpPr txBox="1">
            <a:spLocks noGrp="1"/>
          </p:cNvSpPr>
          <p:nvPr>
            <p:ph type="body" idx="1"/>
          </p:nvPr>
        </p:nvSpPr>
        <p:spPr/>
        <p:txBody>
          <a:bodyPr>
            <a:normAutofit/>
          </a:bodyPr>
          <a:lstStyle/>
          <a:p>
            <a:r>
              <a:rPr lang="en-GB" dirty="0"/>
              <a:t>This quote from General Rommel describes the use of combined forces in an attack to break through French defences in 1940. </a:t>
            </a:r>
          </a:p>
          <a:p>
            <a:pPr lvl="0"/>
            <a:endParaRPr lang="en-GB" dirty="0"/>
          </a:p>
          <a:p>
            <a:pPr lvl="0"/>
            <a:endParaRPr lang="en-GB" dirty="0" smtClean="0">
              <a:sym typeface="Trebuchet MS"/>
            </a:endParaRPr>
          </a:p>
          <a:p>
            <a:pPr lvl="0"/>
            <a:endParaRPr lang="en-GB" dirty="0">
              <a:sym typeface="Trebuchet MS"/>
            </a:endParaRPr>
          </a:p>
        </p:txBody>
      </p:sp>
      <p:sp>
        <p:nvSpPr>
          <p:cNvPr id="468" name="Shape 468"/>
          <p:cNvSpPr txBox="1">
            <a:spLocks noGrp="1"/>
          </p:cNvSpPr>
          <p:nvPr>
            <p:ph type="body" idx="10"/>
          </p:nvPr>
        </p:nvSpPr>
        <p:spPr/>
        <p:txBody>
          <a:bodyPr/>
          <a:lstStyle/>
          <a:p>
            <a:pPr lvl="0"/>
            <a:r>
              <a:rPr lang="en-GB" dirty="0"/>
              <a:t>(From “Blitzkrieg, 1940,” </a:t>
            </a:r>
            <a:r>
              <a:rPr lang="en-GB" dirty="0" err="1"/>
              <a:t>EyeWitness</a:t>
            </a:r>
            <a:r>
              <a:rPr lang="en-GB" dirty="0"/>
              <a:t> to </a:t>
            </a:r>
            <a:r>
              <a:rPr lang="en-GB" dirty="0" smtClean="0"/>
              <a:t>History.com, 2002)</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228600" y="228600"/>
            <a:ext cx="2743199" cy="916667"/>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German paratroopers landing in the Netherlands </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475" name="Shape 475"/>
          <p:cNvSpPr txBox="1">
            <a:spLocks noGrp="1"/>
          </p:cNvSpPr>
          <p:nvPr>
            <p:ph type="body" idx="1"/>
          </p:nvPr>
        </p:nvSpPr>
        <p:spPr>
          <a:xfrm>
            <a:off x="228600" y="1145266"/>
            <a:ext cx="2547257" cy="5484132"/>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endParaRPr lang="en-GB" sz="1600" b="0" i="0" u="none" strike="noStrike" cap="none" dirty="0" smtClean="0">
              <a:solidFill>
                <a:schemeClr val="dk1"/>
              </a:solidFill>
              <a:latin typeface="Trebuchet MS"/>
              <a:ea typeface="Trebuchet MS"/>
              <a:cs typeface="Trebuchet MS"/>
              <a:sym typeface="Trebuchet MS"/>
            </a:endParaRPr>
          </a:p>
          <a:p>
            <a:pPr marL="0" marR="0" lvl="0" indent="0" algn="l" rtl="0">
              <a:lnSpc>
                <a:spcPct val="114000"/>
              </a:lnSpc>
              <a:spcBef>
                <a:spcPts val="0"/>
              </a:spcBef>
              <a:spcAft>
                <a:spcPts val="0"/>
              </a:spcAft>
              <a:buClr>
                <a:schemeClr val="dk1"/>
              </a:buClr>
              <a:buSzPct val="25000"/>
              <a:buFont typeface="Arial"/>
              <a:buNone/>
            </a:pPr>
            <a:r>
              <a:rPr lang="en-GB" sz="1600" b="0" i="0" u="none" strike="noStrike" cap="none" dirty="0" smtClean="0">
                <a:solidFill>
                  <a:schemeClr val="dk1"/>
                </a:solidFill>
                <a:latin typeface="Trebuchet MS"/>
                <a:ea typeface="Trebuchet MS"/>
                <a:cs typeface="Trebuchet MS"/>
                <a:sym typeface="Trebuchet MS"/>
              </a:rPr>
              <a:t>On </a:t>
            </a:r>
            <a:r>
              <a:rPr lang="en-GB" sz="1600" b="0" i="0" u="none" strike="noStrike" cap="none" dirty="0">
                <a:solidFill>
                  <a:schemeClr val="dk1"/>
                </a:solidFill>
                <a:latin typeface="Trebuchet MS"/>
                <a:ea typeface="Trebuchet MS"/>
                <a:cs typeface="Trebuchet MS"/>
                <a:sym typeface="Trebuchet MS"/>
              </a:rPr>
              <a:t>10 May 1940, the German invasion of the Netherlands took place. This photo shows German paratroopers landing in  </a:t>
            </a:r>
            <a:r>
              <a:rPr lang="en-GB" sz="1600" b="0" i="0" u="none" strike="noStrike" cap="none" dirty="0" err="1">
                <a:solidFill>
                  <a:schemeClr val="dk1"/>
                </a:solidFill>
                <a:latin typeface="Trebuchet MS"/>
                <a:ea typeface="Trebuchet MS"/>
                <a:cs typeface="Trebuchet MS"/>
                <a:sym typeface="Trebuchet MS"/>
              </a:rPr>
              <a:t>Tedingerbroek</a:t>
            </a:r>
            <a:r>
              <a:rPr lang="en-GB" sz="1600" b="0" i="0" u="none" strike="noStrike" cap="none" dirty="0">
                <a:solidFill>
                  <a:schemeClr val="dk1"/>
                </a:solidFill>
                <a:latin typeface="Trebuchet MS"/>
                <a:ea typeface="Trebuchet MS"/>
                <a:cs typeface="Trebuchet MS"/>
                <a:sym typeface="Trebuchet MS"/>
              </a:rPr>
              <a:t>, near The Hague. Three Junker Ju-52 transport planes are visible, dropping a </a:t>
            </a:r>
            <a:r>
              <a:rPr lang="en-GB" sz="1600" b="0" i="0" u="none" strike="noStrike" cap="none" dirty="0" err="1" smtClean="0">
                <a:solidFill>
                  <a:schemeClr val="dk1"/>
                </a:solidFill>
                <a:latin typeface="Trebuchet MS"/>
                <a:ea typeface="Trebuchet MS"/>
                <a:cs typeface="Trebuchet MS"/>
                <a:sym typeface="Trebuchet MS"/>
              </a:rPr>
              <a:t>Fallschirmjäger</a:t>
            </a:r>
            <a:r>
              <a:rPr lang="en-GB" sz="1600" b="0" i="0" u="none" strike="noStrike" cap="none" dirty="0" smtClean="0">
                <a:solidFill>
                  <a:schemeClr val="dk1"/>
                </a:solidFill>
                <a:latin typeface="Trebuchet MS"/>
                <a:ea typeface="Trebuchet MS"/>
                <a:cs typeface="Trebuchet MS"/>
                <a:sym typeface="Trebuchet MS"/>
              </a:rPr>
              <a:t> </a:t>
            </a:r>
            <a:r>
              <a:rPr lang="en-GB" sz="1600" b="0" i="0" u="none" strike="noStrike" cap="none" dirty="0">
                <a:solidFill>
                  <a:schemeClr val="dk1"/>
                </a:solidFill>
                <a:latin typeface="Trebuchet MS"/>
                <a:ea typeface="Trebuchet MS"/>
                <a:cs typeface="Trebuchet MS"/>
                <a:sym typeface="Trebuchet MS"/>
              </a:rPr>
              <a:t>Division (paratroopers). Their objective was  to occupy strategic points such as airfields and to support the infantry on the ground. </a:t>
            </a:r>
          </a:p>
          <a:p>
            <a:pPr marL="0" marR="0" lvl="0" indent="0" algn="l"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476" name="Shape 476"/>
          <p:cNvSpPr txBox="1">
            <a:spLocks noGrp="1"/>
          </p:cNvSpPr>
          <p:nvPr>
            <p:ph type="body" idx="2"/>
          </p:nvPr>
        </p:nvSpPr>
        <p:spPr>
          <a:xfrm>
            <a:off x="3184072" y="5584369"/>
            <a:ext cx="5698672" cy="1045029"/>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(Dutch National Archives, Fotocollectie Algemeen Nederlands Persbureau 917-7045, CC BY-SA 3.0 NL)</a:t>
            </a:r>
          </a:p>
          <a:p>
            <a:pPr marL="0" marR="0" lvl="0" indent="0" algn="r"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pic>
        <p:nvPicPr>
          <p:cNvPr id="477" name="Shape 477"/>
          <p:cNvPicPr preferRelativeResize="0">
            <a:picLocks noGrp="1"/>
          </p:cNvPicPr>
          <p:nvPr>
            <p:ph type="pic" idx="3"/>
          </p:nvPr>
        </p:nvPicPr>
        <p:blipFill rotWithShape="1">
          <a:blip r:embed="rId3">
            <a:alphaModFix/>
          </a:blip>
          <a:srcRect l="12704" r="12704"/>
          <a:stretch/>
        </p:blipFill>
        <p:spPr>
          <a:xfrm>
            <a:off x="2971800" y="228600"/>
            <a:ext cx="5910262" cy="5356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Shape 482"/>
          <p:cNvPicPr preferRelativeResize="0">
            <a:picLocks noGrp="1"/>
          </p:cNvPicPr>
          <p:nvPr>
            <p:ph type="body" idx="1"/>
          </p:nvPr>
        </p:nvPicPr>
        <p:blipFill rotWithShape="1">
          <a:blip r:embed="rId3">
            <a:alphaModFix/>
          </a:blip>
          <a:srcRect/>
          <a:stretch/>
        </p:blipFill>
        <p:spPr>
          <a:xfrm>
            <a:off x="289694" y="228600"/>
            <a:ext cx="5788072" cy="4143374"/>
          </a:xfrm>
          <a:prstGeom prst="rect">
            <a:avLst/>
          </a:prstGeom>
          <a:noFill/>
          <a:ln>
            <a:noFill/>
          </a:ln>
        </p:spPr>
      </p:pic>
      <p:sp>
        <p:nvSpPr>
          <p:cNvPr id="483" name="Shape 483"/>
          <p:cNvSpPr txBox="1">
            <a:spLocks noGrp="1"/>
          </p:cNvSpPr>
          <p:nvPr>
            <p:ph type="title"/>
          </p:nvPr>
        </p:nvSpPr>
        <p:spPr>
          <a:xfrm>
            <a:off x="6315075" y="228600"/>
            <a:ext cx="2567667"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Dunkirk evacuations</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484" name="Shape 484"/>
          <p:cNvSpPr txBox="1">
            <a:spLocks noGrp="1"/>
          </p:cNvSpPr>
          <p:nvPr>
            <p:ph type="body" idx="2"/>
          </p:nvPr>
        </p:nvSpPr>
        <p:spPr>
          <a:xfrm>
            <a:off x="228601" y="4552948"/>
            <a:ext cx="8654141" cy="2076448"/>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After the occupation of the Netherlands and Belgium, the German tactics of ‘Blitzkrieg’ moved to France. Between the end of May and the beginning of June, 1940, French and British armed forces were able to hold off the German attacks just long enough for most of them  to be evacuated, either to Britain or to the unoccupied south of France. The crowded boats and the large numbers of soldiers on the beach highlight the urgency of the mass evacuation at this time and the devastating impact of the rapid German advance through the Low Lands to France. </a:t>
            </a:r>
          </a:p>
        </p:txBody>
      </p:sp>
      <p:sp>
        <p:nvSpPr>
          <p:cNvPr id="485" name="Shape 485"/>
          <p:cNvSpPr txBox="1">
            <a:spLocks noGrp="1"/>
          </p:cNvSpPr>
          <p:nvPr>
            <p:ph type="body" idx="3"/>
          </p:nvPr>
        </p:nvSpPr>
        <p:spPr>
          <a:xfrm>
            <a:off x="6315075" y="2571750"/>
            <a:ext cx="2567667" cy="1800223"/>
          </a:xfrm>
          <a:prstGeom prst="rect">
            <a:avLst/>
          </a:prstGeom>
          <a:noFill/>
          <a:ln>
            <a:noFill/>
          </a:ln>
        </p:spPr>
        <p:txBody>
          <a:bodyPr lIns="91425" tIns="45700" rIns="91425" bIns="45700" anchor="b"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a:solidFill>
                  <a:schemeClr val="dk1"/>
                </a:solidFill>
                <a:latin typeface="Trebuchet MS"/>
                <a:ea typeface="Trebuchet MS"/>
                <a:cs typeface="Trebuchet MS"/>
                <a:sym typeface="Trebuchet MS"/>
              </a:rPr>
              <a:t>(Imperial War Museums, © IWM Art.IWM ART LD 305 Non Commercial Licence)</a:t>
            </a:r>
          </a:p>
          <a:p>
            <a:pPr marL="0" marR="0" lvl="0" indent="0" algn="l" rtl="0">
              <a:lnSpc>
                <a:spcPct val="114000"/>
              </a:lnSpc>
              <a:spcBef>
                <a:spcPts val="1000"/>
              </a:spcBef>
              <a:buClr>
                <a:schemeClr val="dk1"/>
              </a:buClr>
              <a:buSzPct val="25000"/>
              <a:buFont typeface="Arial"/>
              <a:buNone/>
            </a:pPr>
            <a:endParaRPr sz="12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Shape 490"/>
          <p:cNvPicPr preferRelativeResize="0">
            <a:picLocks noGrp="1"/>
          </p:cNvPicPr>
          <p:nvPr>
            <p:ph type="body" idx="1"/>
          </p:nvPr>
        </p:nvPicPr>
        <p:blipFill rotWithShape="1">
          <a:blip r:embed="rId3">
            <a:alphaModFix/>
          </a:blip>
          <a:srcRect/>
          <a:stretch/>
        </p:blipFill>
        <p:spPr>
          <a:xfrm>
            <a:off x="228600" y="677864"/>
            <a:ext cx="5910262" cy="4457695"/>
          </a:xfrm>
          <a:prstGeom prst="rect">
            <a:avLst/>
          </a:prstGeom>
          <a:noFill/>
          <a:ln>
            <a:noFill/>
          </a:ln>
        </p:spPr>
      </p:pic>
      <p:sp>
        <p:nvSpPr>
          <p:cNvPr id="491" name="Shape 491"/>
          <p:cNvSpPr txBox="1">
            <a:spLocks noGrp="1"/>
          </p:cNvSpPr>
          <p:nvPr>
            <p:ph type="title"/>
          </p:nvPr>
        </p:nvSpPr>
        <p:spPr>
          <a:xfrm>
            <a:off x="6139542" y="228600"/>
            <a:ext cx="2743199" cy="916667"/>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buClr>
                <a:schemeClr val="dk1"/>
              </a:buClr>
              <a:buSzPct val="25000"/>
              <a:buFont typeface="Trebuchet MS"/>
              <a:buNone/>
            </a:pPr>
            <a:r>
              <a:rPr lang="en-GB" sz="1800" b="1" i="0" u="none" strike="noStrike" cap="none">
                <a:solidFill>
                  <a:schemeClr val="dk1"/>
                </a:solidFill>
                <a:latin typeface="Trebuchet MS"/>
                <a:ea typeface="Trebuchet MS"/>
                <a:cs typeface="Trebuchet MS"/>
                <a:sym typeface="Trebuchet MS"/>
              </a:rPr>
              <a:t>Evacuation of the British armed forces from France</a:t>
            </a:r>
            <a:br>
              <a:rPr lang="en-GB" sz="1800" b="1" i="0" u="none" strike="noStrike" cap="none">
                <a:solidFill>
                  <a:schemeClr val="dk1"/>
                </a:solidFill>
                <a:latin typeface="Trebuchet MS"/>
                <a:ea typeface="Trebuchet MS"/>
                <a:cs typeface="Trebuchet MS"/>
                <a:sym typeface="Trebuchet MS"/>
              </a:rPr>
            </a:br>
            <a:endParaRPr lang="en-GB" sz="1800" b="1" i="0" u="none" strike="noStrike" cap="none">
              <a:solidFill>
                <a:schemeClr val="dk1"/>
              </a:solidFill>
              <a:latin typeface="Trebuchet MS"/>
              <a:ea typeface="Trebuchet MS"/>
              <a:cs typeface="Trebuchet MS"/>
              <a:sym typeface="Trebuchet MS"/>
            </a:endParaRPr>
          </a:p>
        </p:txBody>
      </p:sp>
      <p:sp>
        <p:nvSpPr>
          <p:cNvPr id="492" name="Shape 492"/>
          <p:cNvSpPr txBox="1">
            <a:spLocks noGrp="1"/>
          </p:cNvSpPr>
          <p:nvPr>
            <p:ph type="body" idx="2"/>
          </p:nvPr>
        </p:nvSpPr>
        <p:spPr>
          <a:xfrm>
            <a:off x="6335485" y="1145266"/>
            <a:ext cx="2547257" cy="5484132"/>
          </a:xfrm>
          <a:prstGeom prst="rect">
            <a:avLst/>
          </a:prstGeom>
          <a:noFill/>
          <a:ln>
            <a:noFill/>
          </a:ln>
        </p:spPr>
        <p:txBody>
          <a:bodyPr lIns="91425" tIns="45700" rIns="91425" bIns="45700" anchor="t" anchorCtr="0">
            <a:noAutofit/>
          </a:bodyPr>
          <a:lstStyle/>
          <a:p>
            <a:pPr marL="0" marR="0" lvl="0" indent="0" algn="r" rtl="0">
              <a:lnSpc>
                <a:spcPct val="114000"/>
              </a:lnSpc>
              <a:spcBef>
                <a:spcPts val="0"/>
              </a:spcBef>
              <a:spcAft>
                <a:spcPts val="0"/>
              </a:spcAft>
              <a:buClr>
                <a:schemeClr val="dk1"/>
              </a:buClr>
              <a:buSzPct val="25000"/>
              <a:buFont typeface="Arial"/>
              <a:buNone/>
            </a:pPr>
            <a:endParaRPr dirty="0"/>
          </a:p>
          <a:p>
            <a:pPr marL="0" marR="0" lvl="0" indent="0" algn="r" rtl="0">
              <a:lnSpc>
                <a:spcPct val="114000"/>
              </a:lnSpc>
              <a:spcBef>
                <a:spcPts val="0"/>
              </a:spcBef>
              <a:spcAft>
                <a:spcPts val="0"/>
              </a:spcAft>
              <a:buClr>
                <a:schemeClr val="dk1"/>
              </a:buClr>
              <a:buSzPct val="25000"/>
              <a:buFont typeface="Arial"/>
              <a:buNone/>
            </a:pPr>
            <a:r>
              <a:rPr lang="en-GB" sz="1600" b="0" i="0" u="none" strike="noStrike" cap="none" dirty="0">
                <a:solidFill>
                  <a:schemeClr val="dk1"/>
                </a:solidFill>
                <a:latin typeface="Trebuchet MS"/>
                <a:ea typeface="Trebuchet MS"/>
                <a:cs typeface="Trebuchet MS"/>
                <a:sym typeface="Trebuchet MS"/>
              </a:rPr>
              <a:t>Evacuated British soldiers return to the United Kingdom, 31 May 1940. The crowd occupies the deck of a Royal Navy destroyer at Dover.</a:t>
            </a:r>
          </a:p>
          <a:p>
            <a:pPr marL="0" marR="0" lvl="0" indent="0" algn="r" rtl="0">
              <a:lnSpc>
                <a:spcPct val="114000"/>
              </a:lnSpc>
              <a:spcBef>
                <a:spcPts val="1000"/>
              </a:spcBef>
              <a:buClr>
                <a:schemeClr val="dk1"/>
              </a:buClr>
              <a:buSzPct val="25000"/>
              <a:buFont typeface="Arial"/>
              <a:buNone/>
            </a:pPr>
            <a:endParaRPr sz="1600" b="0" i="0" u="none" strike="noStrike" cap="none" dirty="0">
              <a:solidFill>
                <a:schemeClr val="dk1"/>
              </a:solidFill>
              <a:latin typeface="Trebuchet MS"/>
              <a:ea typeface="Trebuchet MS"/>
              <a:cs typeface="Trebuchet MS"/>
              <a:sym typeface="Trebuchet MS"/>
            </a:endParaRPr>
          </a:p>
        </p:txBody>
      </p:sp>
      <p:sp>
        <p:nvSpPr>
          <p:cNvPr id="493" name="Shape 493"/>
          <p:cNvSpPr txBox="1">
            <a:spLocks noGrp="1"/>
          </p:cNvSpPr>
          <p:nvPr>
            <p:ph type="body" idx="3"/>
          </p:nvPr>
        </p:nvSpPr>
        <p:spPr>
          <a:xfrm>
            <a:off x="228601" y="5743575"/>
            <a:ext cx="5698672" cy="893989"/>
          </a:xfrm>
          <a:prstGeom prst="rect">
            <a:avLst/>
          </a:prstGeom>
          <a:noFill/>
          <a:ln>
            <a:noFill/>
          </a:ln>
        </p:spPr>
        <p:txBody>
          <a:bodyPr lIns="91425" tIns="45700" rIns="91425" bIns="45700" anchor="t" anchorCtr="0">
            <a:noAutofit/>
          </a:bodyPr>
          <a:lstStyle/>
          <a:p>
            <a:pPr marL="0" marR="0" lvl="0" indent="0" algn="l" rtl="0">
              <a:lnSpc>
                <a:spcPct val="114000"/>
              </a:lnSpc>
              <a:spcBef>
                <a:spcPts val="0"/>
              </a:spcBef>
              <a:spcAft>
                <a:spcPts val="0"/>
              </a:spcAft>
              <a:buClr>
                <a:schemeClr val="dk1"/>
              </a:buClr>
              <a:buSzPct val="25000"/>
              <a:buFont typeface="Arial"/>
              <a:buNone/>
            </a:pPr>
            <a:r>
              <a:rPr lang="en-GB" sz="1200" b="0" i="0" u="none" strike="noStrike" cap="none" dirty="0">
                <a:solidFill>
                  <a:schemeClr val="dk1"/>
                </a:solidFill>
                <a:latin typeface="Trebuchet MS"/>
                <a:ea typeface="Trebuchet MS"/>
                <a:cs typeface="Trebuchet MS"/>
                <a:sym typeface="Trebuchet MS"/>
              </a:rPr>
              <a:t>(Imperial War Museums, © IWM HU 1662, Non Commercial Licence</a:t>
            </a:r>
            <a:r>
              <a:rPr lang="en-GB" sz="1200" b="0" i="0" u="none" strike="noStrike" cap="none" dirty="0" smtClean="0">
                <a:solidFill>
                  <a:schemeClr val="dk1"/>
                </a:solidFill>
                <a:latin typeface="Trebuchet MS"/>
                <a:ea typeface="Trebuchet MS"/>
                <a:cs typeface="Trebuchet MS"/>
                <a:sym typeface="Trebuchet MS"/>
              </a:rPr>
              <a:t>)</a:t>
            </a:r>
            <a:endParaRPr lang="en-GB" sz="1200" b="0" i="0" u="none" strike="noStrike" cap="none" dirty="0">
              <a:solidFill>
                <a:schemeClr val="dk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5379</Words>
  <Application>Microsoft Office PowerPoint</Application>
  <PresentationFormat>On-screen Show (4:3)</PresentationFormat>
  <Paragraphs>223</Paragraphs>
  <Slides>57</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Trebuchet MS</vt:lpstr>
      <vt:lpstr>Office Theme</vt:lpstr>
      <vt:lpstr>PowerPoint Presentation</vt:lpstr>
      <vt:lpstr>Blitzkrieg</vt:lpstr>
      <vt:lpstr>General Heinz Guderian </vt:lpstr>
      <vt:lpstr>Erich von Manstein</vt:lpstr>
      <vt:lpstr>General Erwin Rommel  </vt:lpstr>
      <vt:lpstr>Testimony of General Erwin Rommel  </vt:lpstr>
      <vt:lpstr>German paratroopers landing in the Netherlands  </vt:lpstr>
      <vt:lpstr>Dunkirk evacuations </vt:lpstr>
      <vt:lpstr>Evacuation of the British armed forces from France </vt:lpstr>
      <vt:lpstr>German artillery in the Soviet Union </vt:lpstr>
      <vt:lpstr>Stuka dive bombers </vt:lpstr>
      <vt:lpstr>Stuka dive bombers Junker Ju 87 </vt:lpstr>
      <vt:lpstr>Tank Warfare</vt:lpstr>
      <vt:lpstr>Light Polish tanks  </vt:lpstr>
      <vt:lpstr>French Char B1 tank disabled in North France in 1940.  </vt:lpstr>
      <vt:lpstr>T-34 Soviet tank during the battle of Stalingrad  </vt:lpstr>
      <vt:lpstr>The German Panzer III tank was a key weapon in a mobile war. </vt:lpstr>
      <vt:lpstr>The threat of a burning tank</vt:lpstr>
      <vt:lpstr>T-34 eyewitness story </vt:lpstr>
      <vt:lpstr>German “Tiger I” tanks in France </vt:lpstr>
      <vt:lpstr>Tiger eyewitness story </vt:lpstr>
      <vt:lpstr>US M4 Sherman tank in Normandy  </vt:lpstr>
      <vt:lpstr>US Sherman tank at the battle of Iwo Jima in the Pacific March 1945 </vt:lpstr>
      <vt:lpstr>US Sherman M4 tank in Germany, 22 April 1945 </vt:lpstr>
      <vt:lpstr>Infantry</vt:lpstr>
      <vt:lpstr>Fighting in cities: German forces seize Kharkov </vt:lpstr>
      <vt:lpstr>Fighting in the snow: Finnish ski troops </vt:lpstr>
      <vt:lpstr>Fighting in the jungle: infantry in the Pacific </vt:lpstr>
      <vt:lpstr>Fighting in the desert: The Special Air Service (SAS)  </vt:lpstr>
      <vt:lpstr>British Lieutenant describes desert warfare </vt:lpstr>
      <vt:lpstr>American GIs leaving an amphibious craft at Omaha Beach during the Normandy landings. </vt:lpstr>
      <vt:lpstr>Eyewitness from D-Day </vt:lpstr>
      <vt:lpstr>Fighting on the beach: Operation Shingle </vt:lpstr>
      <vt:lpstr>German defensive lines in Italy</vt:lpstr>
      <vt:lpstr>The German “Battle of the Bulge” offensive and the Allied counter-offensive</vt:lpstr>
      <vt:lpstr>Willie and Joe cartoon </vt:lpstr>
      <vt:lpstr>Organized Armed Resistance</vt:lpstr>
      <vt:lpstr>Dutch resistance pamphlet “The Flying Dutchman” </vt:lpstr>
      <vt:lpstr>Dutch resistance fighters with US soldiers </vt:lpstr>
      <vt:lpstr>Female Yugoslav partisans in Mount Dinara </vt:lpstr>
      <vt:lpstr>Italian partisan prisoners in Corfu </vt:lpstr>
      <vt:lpstr>Polish Home Army </vt:lpstr>
      <vt:lpstr>German soldiers during the Warsaw Uprising </vt:lpstr>
      <vt:lpstr>Trench warfare</vt:lpstr>
      <vt:lpstr>Trench warfare</vt:lpstr>
      <vt:lpstr>Fighting in trenches  </vt:lpstr>
      <vt:lpstr>Trenches in The Netherlands </vt:lpstr>
      <vt:lpstr>Trenches in France </vt:lpstr>
      <vt:lpstr>Women digging trenches on the outskirts of Moscow 1941 </vt:lpstr>
      <vt:lpstr>Japanese trenches in the Pacific War, Battle of Buna-Gona, New Guinea 1942-43 </vt:lpstr>
      <vt:lpstr>Horse Power in World War 2</vt:lpstr>
      <vt:lpstr>Cavalry in China </vt:lpstr>
      <vt:lpstr>German horses in southern Soviet Union </vt:lpstr>
      <vt:lpstr>German horses in Copenhagen </vt:lpstr>
      <vt:lpstr>Pack horses and mules in Burma </vt:lpstr>
      <vt:lpstr>Horses in Rimini/Ancona, Italy (1944) </vt:lpstr>
      <vt:lpstr>War on Land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Henrik Hartmann</dc:creator>
  <cp:lastModifiedBy>Henrik Hartmann</cp:lastModifiedBy>
  <cp:revision>6</cp:revision>
  <dcterms:modified xsi:type="dcterms:W3CDTF">2017-06-20T14:28:54Z</dcterms:modified>
</cp:coreProperties>
</file>