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12"/>
  </p:notesMasterIdLst>
  <p:sldIdLst>
    <p:sldId id="256" r:id="rId5"/>
    <p:sldId id="270" r:id="rId6"/>
    <p:sldId id="260" r:id="rId7"/>
    <p:sldId id="268" r:id="rId8"/>
    <p:sldId id="269" r:id="rId9"/>
    <p:sldId id="262" r:id="rId10"/>
    <p:sldId id="271" r:id="rId11"/>
  </p:sldIdLst>
  <p:sldSz cx="9144000" cy="6858000" type="screen4x3"/>
  <p:notesSz cx="6858000" cy="9144000"/>
  <p:embeddedFontLst>
    <p:embeddedFont>
      <p:font typeface="Actor" panose="020B0604020202020204" charset="0"/>
      <p:regular r:id="rId13"/>
    </p:embeddedFont>
    <p:embeddedFont>
      <p:font typeface="Quicksand"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g50DRCeTXjU/HzEN7Odv6ThInl1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9D0FE-88A4-832B-1C5A-FE3336CA621E}" v="1076" dt="2022-02-25T19:43:34.319"/>
    <p1510:client id="{685C3CD2-A5B1-4990-5F98-56CE6CDF7FEC}" v="44" dt="2022-02-26T10:10:00.334"/>
    <p1510:client id="{80B00C8B-76E0-C478-7F3C-DFF7E3D18E50}" v="54" dt="2022-02-25T17:13:58.598"/>
    <p1510:client id="{9CE4915D-4A6A-A81E-54BC-732D889C41B2}" v="94" dt="2022-02-26T10:32:23.599"/>
    <p1510:client id="{A32F3A5B-CDC7-41CA-B11D-A545BEC0F0CC}" v="1" dt="2022-02-25T06:34:29.978"/>
    <p1510:client id="{BB9AD59B-2DDD-F9E5-DE4D-BD0CE315346E}" v="1" dt="2022-02-26T17:56:24.147"/>
    <p1510:client id="{D94FB9AF-66EC-9DDC-6A62-26C13C73C15B}" v="204" dt="2022-02-25T07:55:21.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95" autoAdjust="0"/>
    <p:restoredTop sz="92280" autoAdjust="0"/>
  </p:normalViewPr>
  <p:slideViewPr>
    <p:cSldViewPr snapToGrid="0">
      <p:cViewPr varScale="1">
        <p:scale>
          <a:sx n="92" d="100"/>
          <a:sy n="92" d="100"/>
        </p:scale>
        <p:origin x="86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customXml" Target="../customXml/item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font" Target="fonts/font3.fntdata"/><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Springer" userId="1fd73d78-0c6b-43ff-83a8-292193902adb" providerId="ADAL" clId="{A32F3A5B-CDC7-41CA-B11D-A545BEC0F0CC}"/>
    <pc:docChg chg="custSel delSld modSld sldOrd">
      <pc:chgData name="Michelle Springer" userId="1fd73d78-0c6b-43ff-83a8-292193902adb" providerId="ADAL" clId="{A32F3A5B-CDC7-41CA-B11D-A545BEC0F0CC}" dt="2022-02-25T06:40:21.772" v="171" actId="20577"/>
      <pc:docMkLst>
        <pc:docMk/>
      </pc:docMkLst>
      <pc:sldChg chg="modSp mod">
        <pc:chgData name="Michelle Springer" userId="1fd73d78-0c6b-43ff-83a8-292193902adb" providerId="ADAL" clId="{A32F3A5B-CDC7-41CA-B11D-A545BEC0F0CC}" dt="2022-02-25T06:38:57.722" v="58" actId="20577"/>
        <pc:sldMkLst>
          <pc:docMk/>
          <pc:sldMk cId="0" sldId="256"/>
        </pc:sldMkLst>
        <pc:spChg chg="mod">
          <ac:chgData name="Michelle Springer" userId="1fd73d78-0c6b-43ff-83a8-292193902adb" providerId="ADAL" clId="{A32F3A5B-CDC7-41CA-B11D-A545BEC0F0CC}" dt="2022-02-25T06:38:57.722" v="58" actId="20577"/>
          <ac:spMkLst>
            <pc:docMk/>
            <pc:sldMk cId="0" sldId="256"/>
            <ac:spMk id="51" creationId="{00000000-0000-0000-0000-000000000000}"/>
          </ac:spMkLst>
        </pc:spChg>
      </pc:sldChg>
      <pc:sldChg chg="addSp delSp modSp mod ord">
        <pc:chgData name="Michelle Springer" userId="1fd73d78-0c6b-43ff-83a8-292193902adb" providerId="ADAL" clId="{A32F3A5B-CDC7-41CA-B11D-A545BEC0F0CC}" dt="2022-02-25T06:39:43.461" v="114" actId="20577"/>
        <pc:sldMkLst>
          <pc:docMk/>
          <pc:sldMk cId="0" sldId="260"/>
        </pc:sldMkLst>
        <pc:spChg chg="mod">
          <ac:chgData name="Michelle Springer" userId="1fd73d78-0c6b-43ff-83a8-292193902adb" providerId="ADAL" clId="{A32F3A5B-CDC7-41CA-B11D-A545BEC0F0CC}" dt="2022-02-25T06:39:43.461" v="114" actId="20577"/>
          <ac:spMkLst>
            <pc:docMk/>
            <pc:sldMk cId="0" sldId="260"/>
            <ac:spMk id="3" creationId="{0B84E280-882E-4999-960D-ABE76E1F053B}"/>
          </ac:spMkLst>
        </pc:spChg>
        <pc:picChg chg="del mod">
          <ac:chgData name="Michelle Springer" userId="1fd73d78-0c6b-43ff-83a8-292193902adb" providerId="ADAL" clId="{A32F3A5B-CDC7-41CA-B11D-A545BEC0F0CC}" dt="2022-02-25T06:34:31.499" v="5" actId="478"/>
          <ac:picMkLst>
            <pc:docMk/>
            <pc:sldMk cId="0" sldId="260"/>
            <ac:picMk id="4" creationId="{BF2882F2-65F3-40E3-AA6F-ACF4A84DDC6C}"/>
          </ac:picMkLst>
        </pc:picChg>
        <pc:picChg chg="add mod ord">
          <ac:chgData name="Michelle Springer" userId="1fd73d78-0c6b-43ff-83a8-292193902adb" providerId="ADAL" clId="{A32F3A5B-CDC7-41CA-B11D-A545BEC0F0CC}" dt="2022-02-25T06:34:53.633" v="15" actId="170"/>
          <ac:picMkLst>
            <pc:docMk/>
            <pc:sldMk cId="0" sldId="260"/>
            <ac:picMk id="5" creationId="{3BC62CB5-D185-4CA4-969B-5FF0CC301B07}"/>
          </ac:picMkLst>
        </pc:picChg>
        <pc:picChg chg="add mod">
          <ac:chgData name="Michelle Springer" userId="1fd73d78-0c6b-43ff-83a8-292193902adb" providerId="ADAL" clId="{A32F3A5B-CDC7-41CA-B11D-A545BEC0F0CC}" dt="2022-02-25T06:34:47.090" v="13" actId="1076"/>
          <ac:picMkLst>
            <pc:docMk/>
            <pc:sldMk cId="0" sldId="260"/>
            <ac:picMk id="7" creationId="{C313581D-CD65-4C60-B8F1-710A436AA98F}"/>
          </ac:picMkLst>
        </pc:picChg>
        <pc:picChg chg="add mod">
          <ac:chgData name="Michelle Springer" userId="1fd73d78-0c6b-43ff-83a8-292193902adb" providerId="ADAL" clId="{A32F3A5B-CDC7-41CA-B11D-A545BEC0F0CC}" dt="2022-02-25T06:35:09.263" v="20" actId="14100"/>
          <ac:picMkLst>
            <pc:docMk/>
            <pc:sldMk cId="0" sldId="260"/>
            <ac:picMk id="9" creationId="{E19A358C-9627-4B94-8822-E3922203A19C}"/>
          </ac:picMkLst>
        </pc:picChg>
      </pc:sldChg>
      <pc:sldChg chg="del">
        <pc:chgData name="Michelle Springer" userId="1fd73d78-0c6b-43ff-83a8-292193902adb" providerId="ADAL" clId="{A32F3A5B-CDC7-41CA-B11D-A545BEC0F0CC}" dt="2022-02-25T06:38:35.380" v="21" actId="47"/>
        <pc:sldMkLst>
          <pc:docMk/>
          <pc:sldMk cId="0" sldId="264"/>
        </pc:sldMkLst>
      </pc:sldChg>
      <pc:sldChg chg="del">
        <pc:chgData name="Michelle Springer" userId="1fd73d78-0c6b-43ff-83a8-292193902adb" providerId="ADAL" clId="{A32F3A5B-CDC7-41CA-B11D-A545BEC0F0CC}" dt="2022-02-25T06:38:36.481" v="22" actId="47"/>
        <pc:sldMkLst>
          <pc:docMk/>
          <pc:sldMk cId="0" sldId="265"/>
        </pc:sldMkLst>
      </pc:sldChg>
      <pc:sldChg chg="del">
        <pc:chgData name="Michelle Springer" userId="1fd73d78-0c6b-43ff-83a8-292193902adb" providerId="ADAL" clId="{A32F3A5B-CDC7-41CA-B11D-A545BEC0F0CC}" dt="2022-02-25T06:38:39.040" v="23" actId="47"/>
        <pc:sldMkLst>
          <pc:docMk/>
          <pc:sldMk cId="0" sldId="266"/>
        </pc:sldMkLst>
      </pc:sldChg>
      <pc:sldChg chg="del">
        <pc:chgData name="Michelle Springer" userId="1fd73d78-0c6b-43ff-83a8-292193902adb" providerId="ADAL" clId="{A32F3A5B-CDC7-41CA-B11D-A545BEC0F0CC}" dt="2022-02-25T06:38:39.604" v="24" actId="47"/>
        <pc:sldMkLst>
          <pc:docMk/>
          <pc:sldMk cId="0" sldId="267"/>
        </pc:sldMkLst>
      </pc:sldChg>
      <pc:sldChg chg="modSp mod">
        <pc:chgData name="Michelle Springer" userId="1fd73d78-0c6b-43ff-83a8-292193902adb" providerId="ADAL" clId="{A32F3A5B-CDC7-41CA-B11D-A545BEC0F0CC}" dt="2022-02-25T06:40:21.772" v="171" actId="20577"/>
        <pc:sldMkLst>
          <pc:docMk/>
          <pc:sldMk cId="2575627560" sldId="268"/>
        </pc:sldMkLst>
        <pc:spChg chg="mod">
          <ac:chgData name="Michelle Springer" userId="1fd73d78-0c6b-43ff-83a8-292193902adb" providerId="ADAL" clId="{A32F3A5B-CDC7-41CA-B11D-A545BEC0F0CC}" dt="2022-02-25T06:40:21.772" v="171" actId="20577"/>
          <ac:spMkLst>
            <pc:docMk/>
            <pc:sldMk cId="2575627560" sldId="268"/>
            <ac:spMk id="2" creationId="{8477604D-25D6-4E14-8F51-1BBA0502375C}"/>
          </ac:spMkLst>
        </pc:spChg>
        <pc:spChg chg="mod">
          <ac:chgData name="Michelle Springer" userId="1fd73d78-0c6b-43ff-83a8-292193902adb" providerId="ADAL" clId="{A32F3A5B-CDC7-41CA-B11D-A545BEC0F0CC}" dt="2022-02-25T06:40:18.247" v="159" actId="20577"/>
          <ac:spMkLst>
            <pc:docMk/>
            <pc:sldMk cId="2575627560" sldId="268"/>
            <ac:spMk id="3" creationId="{B60B0158-73E2-4047-A71C-954B4FC9F175}"/>
          </ac:spMkLst>
        </pc:spChg>
      </pc:sldChg>
      <pc:sldMasterChg chg="delSldLayout">
        <pc:chgData name="Michelle Springer" userId="1fd73d78-0c6b-43ff-83a8-292193902adb" providerId="ADAL" clId="{A32F3A5B-CDC7-41CA-B11D-A545BEC0F0CC}" dt="2022-02-25T06:38:39.604" v="24" actId="47"/>
        <pc:sldMasterMkLst>
          <pc:docMk/>
          <pc:sldMasterMk cId="0" sldId="2147483648"/>
        </pc:sldMasterMkLst>
        <pc:sldLayoutChg chg="del">
          <pc:chgData name="Michelle Springer" userId="1fd73d78-0c6b-43ff-83a8-292193902adb" providerId="ADAL" clId="{A32F3A5B-CDC7-41CA-B11D-A545BEC0F0CC}" dt="2022-02-25T06:38:35.380" v="21" actId="47"/>
          <pc:sldLayoutMkLst>
            <pc:docMk/>
            <pc:sldMasterMk cId="0" sldId="2147483648"/>
            <pc:sldLayoutMk cId="0" sldId="2147483657"/>
          </pc:sldLayoutMkLst>
        </pc:sldLayoutChg>
        <pc:sldLayoutChg chg="del">
          <pc:chgData name="Michelle Springer" userId="1fd73d78-0c6b-43ff-83a8-292193902adb" providerId="ADAL" clId="{A32F3A5B-CDC7-41CA-B11D-A545BEC0F0CC}" dt="2022-02-25T06:38:36.481" v="22" actId="47"/>
          <pc:sldLayoutMkLst>
            <pc:docMk/>
            <pc:sldMasterMk cId="0" sldId="2147483648"/>
            <pc:sldLayoutMk cId="0" sldId="2147483658"/>
          </pc:sldLayoutMkLst>
        </pc:sldLayoutChg>
        <pc:sldLayoutChg chg="del">
          <pc:chgData name="Michelle Springer" userId="1fd73d78-0c6b-43ff-83a8-292193902adb" providerId="ADAL" clId="{A32F3A5B-CDC7-41CA-B11D-A545BEC0F0CC}" dt="2022-02-25T06:38:39.040" v="23" actId="47"/>
          <pc:sldLayoutMkLst>
            <pc:docMk/>
            <pc:sldMasterMk cId="0" sldId="2147483648"/>
            <pc:sldLayoutMk cId="0" sldId="2147483659"/>
          </pc:sldLayoutMkLst>
        </pc:sldLayoutChg>
        <pc:sldLayoutChg chg="del">
          <pc:chgData name="Michelle Springer" userId="1fd73d78-0c6b-43ff-83a8-292193902adb" providerId="ADAL" clId="{A32F3A5B-CDC7-41CA-B11D-A545BEC0F0CC}" dt="2022-02-25T06:38:39.604" v="24" actId="47"/>
          <pc:sldLayoutMkLst>
            <pc:docMk/>
            <pc:sldMasterMk cId="0" sldId="2147483648"/>
            <pc:sldLayoutMk cId="0" sldId="2147483660"/>
          </pc:sldLayoutMkLst>
        </pc:sldLayoutChg>
      </pc:sldMasterChg>
    </pc:docChg>
  </pc:docChgLst>
  <pc:docChgLst>
    <pc:chgData name="Michelle Springer" userId="S::mspringer@thomastallis.org.uk::1fd73d78-0c6b-43ff-83a8-292193902adb" providerId="AD" clId="Web-{BB9AD59B-2DDD-F9E5-DE4D-BD0CE315346E}"/>
    <pc:docChg chg="sldOrd">
      <pc:chgData name="Michelle Springer" userId="S::mspringer@thomastallis.org.uk::1fd73d78-0c6b-43ff-83a8-292193902adb" providerId="AD" clId="Web-{BB9AD59B-2DDD-F9E5-DE4D-BD0CE315346E}" dt="2022-02-26T17:56:24.147" v="0"/>
      <pc:docMkLst>
        <pc:docMk/>
      </pc:docMkLst>
      <pc:sldChg chg="ord">
        <pc:chgData name="Michelle Springer" userId="S::mspringer@thomastallis.org.uk::1fd73d78-0c6b-43ff-83a8-292193902adb" providerId="AD" clId="Web-{BB9AD59B-2DDD-F9E5-DE4D-BD0CE315346E}" dt="2022-02-26T17:56:24.147" v="0"/>
        <pc:sldMkLst>
          <pc:docMk/>
          <pc:sldMk cId="0" sldId="262"/>
        </pc:sldMkLst>
      </pc:sldChg>
    </pc:docChg>
  </pc:docChgLst>
  <pc:docChgLst>
    <pc:chgData name="Michelle Springer" userId="S::mspringer@thomastallis.org.uk::1fd73d78-0c6b-43ff-83a8-292193902adb" providerId="AD" clId="Web-{D94FB9AF-66EC-9DDC-6A62-26C13C73C15B}"/>
    <pc:docChg chg="addSld delSld modSld sldOrd">
      <pc:chgData name="Michelle Springer" userId="S::mspringer@thomastallis.org.uk::1fd73d78-0c6b-43ff-83a8-292193902adb" providerId="AD" clId="Web-{D94FB9AF-66EC-9DDC-6A62-26C13C73C15B}" dt="2022-02-25T07:55:21.861" v="201" actId="20577"/>
      <pc:docMkLst>
        <pc:docMk/>
      </pc:docMkLst>
      <pc:sldChg chg="ord">
        <pc:chgData name="Michelle Springer" userId="S::mspringer@thomastallis.org.uk::1fd73d78-0c6b-43ff-83a8-292193902adb" providerId="AD" clId="Web-{D94FB9AF-66EC-9DDC-6A62-26C13C73C15B}" dt="2022-02-25T07:51:46.293" v="0"/>
        <pc:sldMkLst>
          <pc:docMk/>
          <pc:sldMk cId="0" sldId="257"/>
        </pc:sldMkLst>
      </pc:sldChg>
      <pc:sldChg chg="del">
        <pc:chgData name="Michelle Springer" userId="S::mspringer@thomastallis.org.uk::1fd73d78-0c6b-43ff-83a8-292193902adb" providerId="AD" clId="Web-{D94FB9AF-66EC-9DDC-6A62-26C13C73C15B}" dt="2022-02-25T07:51:50.169" v="1"/>
        <pc:sldMkLst>
          <pc:docMk/>
          <pc:sldMk cId="0" sldId="258"/>
        </pc:sldMkLst>
      </pc:sldChg>
      <pc:sldChg chg="modSp ord">
        <pc:chgData name="Michelle Springer" userId="S::mspringer@thomastallis.org.uk::1fd73d78-0c6b-43ff-83a8-292193902adb" providerId="AD" clId="Web-{D94FB9AF-66EC-9DDC-6A62-26C13C73C15B}" dt="2022-02-25T07:55:09.048" v="197" actId="20577"/>
        <pc:sldMkLst>
          <pc:docMk/>
          <pc:sldMk cId="2575627560" sldId="268"/>
        </pc:sldMkLst>
        <pc:spChg chg="mod">
          <ac:chgData name="Michelle Springer" userId="S::mspringer@thomastallis.org.uk::1fd73d78-0c6b-43ff-83a8-292193902adb" providerId="AD" clId="Web-{D94FB9AF-66EC-9DDC-6A62-26C13C73C15B}" dt="2022-02-25T07:52:12.216" v="11" actId="20577"/>
          <ac:spMkLst>
            <pc:docMk/>
            <pc:sldMk cId="2575627560" sldId="268"/>
            <ac:spMk id="2" creationId="{8477604D-25D6-4E14-8F51-1BBA0502375C}"/>
          </ac:spMkLst>
        </pc:spChg>
        <pc:spChg chg="mod">
          <ac:chgData name="Michelle Springer" userId="S::mspringer@thomastallis.org.uk::1fd73d78-0c6b-43ff-83a8-292193902adb" providerId="AD" clId="Web-{D94FB9AF-66EC-9DDC-6A62-26C13C73C15B}" dt="2022-02-25T07:55:09.048" v="197" actId="20577"/>
          <ac:spMkLst>
            <pc:docMk/>
            <pc:sldMk cId="2575627560" sldId="268"/>
            <ac:spMk id="3" creationId="{B60B0158-73E2-4047-A71C-954B4FC9F175}"/>
          </ac:spMkLst>
        </pc:spChg>
      </pc:sldChg>
      <pc:sldChg chg="modSp new">
        <pc:chgData name="Michelle Springer" userId="S::mspringer@thomastallis.org.uk::1fd73d78-0c6b-43ff-83a8-292193902adb" providerId="AD" clId="Web-{D94FB9AF-66EC-9DDC-6A62-26C13C73C15B}" dt="2022-02-25T07:55:21.861" v="201" actId="20577"/>
        <pc:sldMkLst>
          <pc:docMk/>
          <pc:sldMk cId="3951662737" sldId="269"/>
        </pc:sldMkLst>
        <pc:spChg chg="mod">
          <ac:chgData name="Michelle Springer" userId="S::mspringer@thomastallis.org.uk::1fd73d78-0c6b-43ff-83a8-292193902adb" providerId="AD" clId="Web-{D94FB9AF-66EC-9DDC-6A62-26C13C73C15B}" dt="2022-02-25T07:55:21.861" v="201" actId="20577"/>
          <ac:spMkLst>
            <pc:docMk/>
            <pc:sldMk cId="3951662737" sldId="269"/>
            <ac:spMk id="2" creationId="{F6F1B4A2-7D7B-4B01-93F4-1300FF6579D2}"/>
          </ac:spMkLst>
        </pc:spChg>
      </pc:sldChg>
    </pc:docChg>
  </pc:docChgLst>
  <pc:docChgLst>
    <pc:chgData name="Michelle Springer" userId="S::mspringer@thomastallis.org.uk::1fd73d78-0c6b-43ff-83a8-292193902adb" providerId="AD" clId="Web-{685C3CD2-A5B1-4990-5F98-56CE6CDF7FEC}"/>
    <pc:docChg chg="modSld">
      <pc:chgData name="Michelle Springer" userId="S::mspringer@thomastallis.org.uk::1fd73d78-0c6b-43ff-83a8-292193902adb" providerId="AD" clId="Web-{685C3CD2-A5B1-4990-5F98-56CE6CDF7FEC}" dt="2022-02-26T10:10:00.334" v="43" actId="1076"/>
      <pc:docMkLst>
        <pc:docMk/>
      </pc:docMkLst>
      <pc:sldChg chg="modSp">
        <pc:chgData name="Michelle Springer" userId="S::mspringer@thomastallis.org.uk::1fd73d78-0c6b-43ff-83a8-292193902adb" providerId="AD" clId="Web-{685C3CD2-A5B1-4990-5F98-56CE6CDF7FEC}" dt="2022-02-26T10:10:00.334" v="43" actId="1076"/>
        <pc:sldMkLst>
          <pc:docMk/>
          <pc:sldMk cId="2575627560" sldId="268"/>
        </pc:sldMkLst>
        <pc:spChg chg="mod">
          <ac:chgData name="Michelle Springer" userId="S::mspringer@thomastallis.org.uk::1fd73d78-0c6b-43ff-83a8-292193902adb" providerId="AD" clId="Web-{685C3CD2-A5B1-4990-5F98-56CE6CDF7FEC}" dt="2022-02-26T10:09:55.880" v="42" actId="14100"/>
          <ac:spMkLst>
            <pc:docMk/>
            <pc:sldMk cId="2575627560" sldId="268"/>
            <ac:spMk id="2" creationId="{8477604D-25D6-4E14-8F51-1BBA0502375C}"/>
          </ac:spMkLst>
        </pc:spChg>
        <pc:spChg chg="mod">
          <ac:chgData name="Michelle Springer" userId="S::mspringer@thomastallis.org.uk::1fd73d78-0c6b-43ff-83a8-292193902adb" providerId="AD" clId="Web-{685C3CD2-A5B1-4990-5F98-56CE6CDF7FEC}" dt="2022-02-26T10:10:00.334" v="43" actId="1076"/>
          <ac:spMkLst>
            <pc:docMk/>
            <pc:sldMk cId="2575627560" sldId="268"/>
            <ac:spMk id="3" creationId="{B60B0158-73E2-4047-A71C-954B4FC9F175}"/>
          </ac:spMkLst>
        </pc:spChg>
      </pc:sldChg>
      <pc:sldChg chg="modSp">
        <pc:chgData name="Michelle Springer" userId="S::mspringer@thomastallis.org.uk::1fd73d78-0c6b-43ff-83a8-292193902adb" providerId="AD" clId="Web-{685C3CD2-A5B1-4990-5F98-56CE6CDF7FEC}" dt="2022-02-26T10:08:36.413" v="9" actId="20577"/>
        <pc:sldMkLst>
          <pc:docMk/>
          <pc:sldMk cId="2737259036" sldId="270"/>
        </pc:sldMkLst>
        <pc:spChg chg="mod">
          <ac:chgData name="Michelle Springer" userId="S::mspringer@thomastallis.org.uk::1fd73d78-0c6b-43ff-83a8-292193902adb" providerId="AD" clId="Web-{685C3CD2-A5B1-4990-5F98-56CE6CDF7FEC}" dt="2022-02-26T10:08:36.413" v="9" actId="20577"/>
          <ac:spMkLst>
            <pc:docMk/>
            <pc:sldMk cId="2737259036" sldId="270"/>
            <ac:spMk id="3" creationId="{5E9444B2-5177-4E57-9CE0-8D756A4B5722}"/>
          </ac:spMkLst>
        </pc:spChg>
      </pc:sldChg>
    </pc:docChg>
  </pc:docChgLst>
  <pc:docChgLst>
    <pc:chgData name="Michelle Springer" userId="S::mspringer@thomastallis.org.uk::1fd73d78-0c6b-43ff-83a8-292193902adb" providerId="AD" clId="Web-{80B00C8B-76E0-C478-7F3C-DFF7E3D18E50}"/>
    <pc:docChg chg="addSld modSld sldOrd">
      <pc:chgData name="Michelle Springer" userId="S::mspringer@thomastallis.org.uk::1fd73d78-0c6b-43ff-83a8-292193902adb" providerId="AD" clId="Web-{80B00C8B-76E0-C478-7F3C-DFF7E3D18E50}" dt="2022-02-25T17:13:58.598" v="51" actId="20577"/>
      <pc:docMkLst>
        <pc:docMk/>
      </pc:docMkLst>
      <pc:sldChg chg="modSp">
        <pc:chgData name="Michelle Springer" userId="S::mspringer@thomastallis.org.uk::1fd73d78-0c6b-43ff-83a8-292193902adb" providerId="AD" clId="Web-{80B00C8B-76E0-C478-7F3C-DFF7E3D18E50}" dt="2022-02-25T17:09:40.467" v="0" actId="20577"/>
        <pc:sldMkLst>
          <pc:docMk/>
          <pc:sldMk cId="2575627560" sldId="268"/>
        </pc:sldMkLst>
        <pc:spChg chg="mod">
          <ac:chgData name="Michelle Springer" userId="S::mspringer@thomastallis.org.uk::1fd73d78-0c6b-43ff-83a8-292193902adb" providerId="AD" clId="Web-{80B00C8B-76E0-C478-7F3C-DFF7E3D18E50}" dt="2022-02-25T17:09:40.467" v="0" actId="20577"/>
          <ac:spMkLst>
            <pc:docMk/>
            <pc:sldMk cId="2575627560" sldId="268"/>
            <ac:spMk id="3" creationId="{B60B0158-73E2-4047-A71C-954B4FC9F175}"/>
          </ac:spMkLst>
        </pc:spChg>
      </pc:sldChg>
      <pc:sldChg chg="modSp add ord replId">
        <pc:chgData name="Michelle Springer" userId="S::mspringer@thomastallis.org.uk::1fd73d78-0c6b-43ff-83a8-292193902adb" providerId="AD" clId="Web-{80B00C8B-76E0-C478-7F3C-DFF7E3D18E50}" dt="2022-02-25T17:13:58.598" v="51" actId="20577"/>
        <pc:sldMkLst>
          <pc:docMk/>
          <pc:sldMk cId="2737259036" sldId="270"/>
        </pc:sldMkLst>
        <pc:spChg chg="mod">
          <ac:chgData name="Michelle Springer" userId="S::mspringer@thomastallis.org.uk::1fd73d78-0c6b-43ff-83a8-292193902adb" providerId="AD" clId="Web-{80B00C8B-76E0-C478-7F3C-DFF7E3D18E50}" dt="2022-02-25T17:09:57.702" v="5" actId="20577"/>
          <ac:spMkLst>
            <pc:docMk/>
            <pc:sldMk cId="2737259036" sldId="270"/>
            <ac:spMk id="2" creationId="{F6F1B4A2-7D7B-4B01-93F4-1300FF6579D2}"/>
          </ac:spMkLst>
        </pc:spChg>
        <pc:spChg chg="mod">
          <ac:chgData name="Michelle Springer" userId="S::mspringer@thomastallis.org.uk::1fd73d78-0c6b-43ff-83a8-292193902adb" providerId="AD" clId="Web-{80B00C8B-76E0-C478-7F3C-DFF7E3D18E50}" dt="2022-02-25T17:13:58.598" v="51" actId="20577"/>
          <ac:spMkLst>
            <pc:docMk/>
            <pc:sldMk cId="2737259036" sldId="270"/>
            <ac:spMk id="3" creationId="{5E9444B2-5177-4E57-9CE0-8D756A4B5722}"/>
          </ac:spMkLst>
        </pc:spChg>
      </pc:sldChg>
    </pc:docChg>
  </pc:docChgLst>
  <pc:docChgLst>
    <pc:chgData name="Michelle Springer" userId="S::mspringer@thomastallis.org.uk::1fd73d78-0c6b-43ff-83a8-292193902adb" providerId="AD" clId="Web-{9CE4915D-4A6A-A81E-54BC-732D889C41B2}"/>
    <pc:docChg chg="modSld sldOrd">
      <pc:chgData name="Michelle Springer" userId="S::mspringer@thomastallis.org.uk::1fd73d78-0c6b-43ff-83a8-292193902adb" providerId="AD" clId="Web-{9CE4915D-4A6A-A81E-54BC-732D889C41B2}" dt="2022-02-26T10:32:23.599" v="91"/>
      <pc:docMkLst>
        <pc:docMk/>
      </pc:docMkLst>
      <pc:sldChg chg="addSp modSp ord">
        <pc:chgData name="Michelle Springer" userId="S::mspringer@thomastallis.org.uk::1fd73d78-0c6b-43ff-83a8-292193902adb" providerId="AD" clId="Web-{9CE4915D-4A6A-A81E-54BC-732D889C41B2}" dt="2022-02-26T10:32:23.599" v="91"/>
        <pc:sldMkLst>
          <pc:docMk/>
          <pc:sldMk cId="0" sldId="262"/>
        </pc:sldMkLst>
        <pc:spChg chg="mod">
          <ac:chgData name="Michelle Springer" userId="S::mspringer@thomastallis.org.uk::1fd73d78-0c6b-43ff-83a8-292193902adb" providerId="AD" clId="Web-{9CE4915D-4A6A-A81E-54BC-732D889C41B2}" dt="2022-02-26T10:32:11.754" v="89" actId="20577"/>
          <ac:spMkLst>
            <pc:docMk/>
            <pc:sldMk cId="0" sldId="262"/>
            <ac:spMk id="87" creationId="{00000000-0000-0000-0000-000000000000}"/>
          </ac:spMkLst>
        </pc:spChg>
        <pc:picChg chg="add mod">
          <ac:chgData name="Michelle Springer" userId="S::mspringer@thomastallis.org.uk::1fd73d78-0c6b-43ff-83a8-292193902adb" providerId="AD" clId="Web-{9CE4915D-4A6A-A81E-54BC-732D889C41B2}" dt="2022-02-26T10:30:47.514" v="5" actId="14100"/>
          <ac:picMkLst>
            <pc:docMk/>
            <pc:sldMk cId="0" sldId="262"/>
            <ac:picMk id="2" creationId="{2E1C6A45-6C11-41B6-B3DD-96FE5A588C10}"/>
          </ac:picMkLst>
        </pc:picChg>
      </pc:sldChg>
    </pc:docChg>
  </pc:docChgLst>
  <pc:docChgLst>
    <pc:chgData name="Michelle Springer" userId="S::mspringer@thomastallis.org.uk::1fd73d78-0c6b-43ff-83a8-292193902adb" providerId="AD" clId="Web-{0C09D0FE-88A4-832B-1C5A-FE3336CA621E}"/>
    <pc:docChg chg="addSld delSld modSld">
      <pc:chgData name="Michelle Springer" userId="S::mspringer@thomastallis.org.uk::1fd73d78-0c6b-43ff-83a8-292193902adb" providerId="AD" clId="Web-{0C09D0FE-88A4-832B-1C5A-FE3336CA621E}" dt="2022-02-25T19:43:34.319" v="1067" actId="20577"/>
      <pc:docMkLst>
        <pc:docMk/>
      </pc:docMkLst>
      <pc:sldChg chg="del">
        <pc:chgData name="Michelle Springer" userId="S::mspringer@thomastallis.org.uk::1fd73d78-0c6b-43ff-83a8-292193902adb" providerId="AD" clId="Web-{0C09D0FE-88A4-832B-1C5A-FE3336CA621E}" dt="2022-02-25T19:43:25.913" v="1065"/>
        <pc:sldMkLst>
          <pc:docMk/>
          <pc:sldMk cId="0" sldId="257"/>
        </pc:sldMkLst>
      </pc:sldChg>
      <pc:sldChg chg="del">
        <pc:chgData name="Michelle Springer" userId="S::mspringer@thomastallis.org.uk::1fd73d78-0c6b-43ff-83a8-292193902adb" providerId="AD" clId="Web-{0C09D0FE-88A4-832B-1C5A-FE3336CA621E}" dt="2022-02-25T19:43:26.991" v="1066"/>
        <pc:sldMkLst>
          <pc:docMk/>
          <pc:sldMk cId="0" sldId="261"/>
        </pc:sldMkLst>
      </pc:sldChg>
      <pc:sldChg chg="modSp">
        <pc:chgData name="Michelle Springer" userId="S::mspringer@thomastallis.org.uk::1fd73d78-0c6b-43ff-83a8-292193902adb" providerId="AD" clId="Web-{0C09D0FE-88A4-832B-1C5A-FE3336CA621E}" dt="2022-02-25T19:43:34.319" v="1067" actId="20577"/>
        <pc:sldMkLst>
          <pc:docMk/>
          <pc:sldMk cId="0" sldId="262"/>
        </pc:sldMkLst>
        <pc:spChg chg="mod">
          <ac:chgData name="Michelle Springer" userId="S::mspringer@thomastallis.org.uk::1fd73d78-0c6b-43ff-83a8-292193902adb" providerId="AD" clId="Web-{0C09D0FE-88A4-832B-1C5A-FE3336CA621E}" dt="2022-02-25T19:43:34.319" v="1067" actId="20577"/>
          <ac:spMkLst>
            <pc:docMk/>
            <pc:sldMk cId="0" sldId="262"/>
            <ac:spMk id="87" creationId="{00000000-0000-0000-0000-000000000000}"/>
          </ac:spMkLst>
        </pc:spChg>
      </pc:sldChg>
      <pc:sldChg chg="modSp">
        <pc:chgData name="Michelle Springer" userId="S::mspringer@thomastallis.org.uk::1fd73d78-0c6b-43ff-83a8-292193902adb" providerId="AD" clId="Web-{0C09D0FE-88A4-832B-1C5A-FE3336CA621E}" dt="2022-02-25T19:38:13.186" v="970" actId="20577"/>
        <pc:sldMkLst>
          <pc:docMk/>
          <pc:sldMk cId="2575627560" sldId="268"/>
        </pc:sldMkLst>
        <pc:spChg chg="mod">
          <ac:chgData name="Michelle Springer" userId="S::mspringer@thomastallis.org.uk::1fd73d78-0c6b-43ff-83a8-292193902adb" providerId="AD" clId="Web-{0C09D0FE-88A4-832B-1C5A-FE3336CA621E}" dt="2022-02-25T19:38:13.186" v="970" actId="20577"/>
          <ac:spMkLst>
            <pc:docMk/>
            <pc:sldMk cId="2575627560" sldId="268"/>
            <ac:spMk id="3" creationId="{B60B0158-73E2-4047-A71C-954B4FC9F175}"/>
          </ac:spMkLst>
        </pc:spChg>
      </pc:sldChg>
      <pc:sldChg chg="modSp">
        <pc:chgData name="Michelle Springer" userId="S::mspringer@thomastallis.org.uk::1fd73d78-0c6b-43ff-83a8-292193902adb" providerId="AD" clId="Web-{0C09D0FE-88A4-832B-1C5A-FE3336CA621E}" dt="2022-02-25T19:42:34.630" v="1052" actId="14100"/>
        <pc:sldMkLst>
          <pc:docMk/>
          <pc:sldMk cId="3951662737" sldId="269"/>
        </pc:sldMkLst>
        <pc:spChg chg="mod">
          <ac:chgData name="Michelle Springer" userId="S::mspringer@thomastallis.org.uk::1fd73d78-0c6b-43ff-83a8-292193902adb" providerId="AD" clId="Web-{0C09D0FE-88A4-832B-1C5A-FE3336CA621E}" dt="2022-02-25T19:39:05.141" v="1007" actId="1076"/>
          <ac:spMkLst>
            <pc:docMk/>
            <pc:sldMk cId="3951662737" sldId="269"/>
            <ac:spMk id="2" creationId="{F6F1B4A2-7D7B-4B01-93F4-1300FF6579D2}"/>
          </ac:spMkLst>
        </pc:spChg>
        <pc:spChg chg="mod">
          <ac:chgData name="Michelle Springer" userId="S::mspringer@thomastallis.org.uk::1fd73d78-0c6b-43ff-83a8-292193902adb" providerId="AD" clId="Web-{0C09D0FE-88A4-832B-1C5A-FE3336CA621E}" dt="2022-02-25T19:42:34.630" v="1052" actId="14100"/>
          <ac:spMkLst>
            <pc:docMk/>
            <pc:sldMk cId="3951662737" sldId="269"/>
            <ac:spMk id="3" creationId="{5E9444B2-5177-4E57-9CE0-8D756A4B5722}"/>
          </ac:spMkLst>
        </pc:spChg>
      </pc:sldChg>
      <pc:sldChg chg="modSp">
        <pc:chgData name="Michelle Springer" userId="S::mspringer@thomastallis.org.uk::1fd73d78-0c6b-43ff-83a8-292193902adb" providerId="AD" clId="Web-{0C09D0FE-88A4-832B-1C5A-FE3336CA621E}" dt="2022-02-25T19:37:19.935" v="956" actId="20577"/>
        <pc:sldMkLst>
          <pc:docMk/>
          <pc:sldMk cId="2737259036" sldId="270"/>
        </pc:sldMkLst>
        <pc:spChg chg="mod">
          <ac:chgData name="Michelle Springer" userId="S::mspringer@thomastallis.org.uk::1fd73d78-0c6b-43ff-83a8-292193902adb" providerId="AD" clId="Web-{0C09D0FE-88A4-832B-1C5A-FE3336CA621E}" dt="2022-02-25T19:37:19.935" v="956" actId="20577"/>
          <ac:spMkLst>
            <pc:docMk/>
            <pc:sldMk cId="2737259036" sldId="270"/>
            <ac:spMk id="3" creationId="{5E9444B2-5177-4E57-9CE0-8D756A4B5722}"/>
          </ac:spMkLst>
        </pc:spChg>
      </pc:sldChg>
      <pc:sldChg chg="modSp new">
        <pc:chgData name="Michelle Springer" userId="S::mspringer@thomastallis.org.uk::1fd73d78-0c6b-43ff-83a8-292193902adb" providerId="AD" clId="Web-{0C09D0FE-88A4-832B-1C5A-FE3336CA621E}" dt="2022-02-25T19:43:24.225" v="1064" actId="20577"/>
        <pc:sldMkLst>
          <pc:docMk/>
          <pc:sldMk cId="2605995983" sldId="271"/>
        </pc:sldMkLst>
        <pc:spChg chg="mod">
          <ac:chgData name="Michelle Springer" userId="S::mspringer@thomastallis.org.uk::1fd73d78-0c6b-43ff-83a8-292193902adb" providerId="AD" clId="Web-{0C09D0FE-88A4-832B-1C5A-FE3336CA621E}" dt="2022-02-25T19:28:08.308" v="645" actId="20577"/>
          <ac:spMkLst>
            <pc:docMk/>
            <pc:sldMk cId="2605995983" sldId="271"/>
            <ac:spMk id="2" creationId="{0E196B78-28A0-442E-B4B6-DBDDD53122AE}"/>
          </ac:spMkLst>
        </pc:spChg>
        <pc:spChg chg="mod">
          <ac:chgData name="Michelle Springer" userId="S::mspringer@thomastallis.org.uk::1fd73d78-0c6b-43ff-83a8-292193902adb" providerId="AD" clId="Web-{0C09D0FE-88A4-832B-1C5A-FE3336CA621E}" dt="2022-02-25T19:43:24.225" v="1064" actId="20577"/>
          <ac:spMkLst>
            <pc:docMk/>
            <pc:sldMk cId="2605995983" sldId="271"/>
            <ac:spMk id="3" creationId="{294A9512-0751-4487-8C5B-2A74F5A7B86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e37a5d4ef0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e37a5d4ef0_0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t>These all feed into the decisions that we make</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e37a5d4ef0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ge37a5d4ef0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p:nvPr/>
        </p:nvSpPr>
        <p:spPr>
          <a:xfrm rot="10800000">
            <a:off x="4226100" y="2389800"/>
            <a:ext cx="691800" cy="717300"/>
          </a:xfrm>
          <a:prstGeom prst="triangle">
            <a:avLst>
              <a:gd name="adj" fmla="val 50000"/>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3"/>
          <p:cNvSpPr/>
          <p:nvPr/>
        </p:nvSpPr>
        <p:spPr>
          <a:xfrm>
            <a:off x="0" y="0"/>
            <a:ext cx="9144000" cy="25890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3"/>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6000"/>
              <a:buNone/>
              <a:defRPr sz="6000" b="1">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3" name="Google Shape;13;p3"/>
          <p:cNvSpPr txBox="1">
            <a:spLocks noGrp="1"/>
          </p:cNvSpPr>
          <p:nvPr>
            <p:ph type="subTitle" idx="1"/>
          </p:nvPr>
        </p:nvSpPr>
        <p:spPr>
          <a:xfrm>
            <a:off x="411175" y="3270750"/>
            <a:ext cx="8282400" cy="23826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Quicksand"/>
              <a:buNone/>
              <a:defRPr sz="3600">
                <a:latin typeface="Quicksand"/>
                <a:ea typeface="Quicksand"/>
                <a:cs typeface="Quicksand"/>
                <a:sym typeface="Quicksan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pic>
        <p:nvPicPr>
          <p:cNvPr id="14" name="Google Shape;14;p3"/>
          <p:cNvPicPr preferRelativeResize="0"/>
          <p:nvPr/>
        </p:nvPicPr>
        <p:blipFill rotWithShape="1">
          <a:blip r:embed="rId2">
            <a:alphaModFix amt="41000"/>
          </a:blip>
          <a:srcRect l="1824" t="63660" r="1516"/>
          <a:stretch/>
        </p:blipFill>
        <p:spPr>
          <a:xfrm>
            <a:off x="0" y="-1"/>
            <a:ext cx="9144000" cy="345847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4"/>
          <p:cNvSpPr/>
          <p:nvPr/>
        </p:nvSpPr>
        <p:spPr>
          <a:xfrm>
            <a:off x="0" y="1505075"/>
            <a:ext cx="9144000" cy="2678400"/>
          </a:xfrm>
          <a:prstGeom prst="rect">
            <a:avLst/>
          </a:prstGeom>
          <a:solidFill>
            <a:srgbClr val="43434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4"/>
          <p:cNvSpPr txBox="1">
            <a:spLocks noGrp="1"/>
          </p:cNvSpPr>
          <p:nvPr>
            <p:ph type="title"/>
          </p:nvPr>
        </p:nvSpPr>
        <p:spPr>
          <a:xfrm>
            <a:off x="430800" y="1773175"/>
            <a:ext cx="8282400" cy="2022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3600"/>
              <a:buNone/>
              <a:defRPr sz="3600">
                <a:solidFill>
                  <a:schemeClr val="lt1"/>
                </a:solidFill>
              </a:defRPr>
            </a:lvl1pPr>
            <a:lvl2pPr lvl="1" algn="ctr">
              <a:lnSpc>
                <a:spcPct val="100000"/>
              </a:lnSpc>
              <a:spcBef>
                <a:spcPts val="0"/>
              </a:spcBef>
              <a:spcAft>
                <a:spcPts val="0"/>
              </a:spcAft>
              <a:buClr>
                <a:schemeClr val="lt1"/>
              </a:buClr>
              <a:buSzPts val="3600"/>
              <a:buNone/>
              <a:defRPr sz="3600">
                <a:solidFill>
                  <a:schemeClr val="lt1"/>
                </a:solidFill>
              </a:defRPr>
            </a:lvl2pPr>
            <a:lvl3pPr lvl="2" algn="ctr">
              <a:lnSpc>
                <a:spcPct val="100000"/>
              </a:lnSpc>
              <a:spcBef>
                <a:spcPts val="0"/>
              </a:spcBef>
              <a:spcAft>
                <a:spcPts val="0"/>
              </a:spcAft>
              <a:buClr>
                <a:schemeClr val="lt1"/>
              </a:buClr>
              <a:buSzPts val="3600"/>
              <a:buNone/>
              <a:defRPr sz="3600">
                <a:solidFill>
                  <a:schemeClr val="lt1"/>
                </a:solidFill>
              </a:defRPr>
            </a:lvl3pPr>
            <a:lvl4pPr lvl="3" algn="ctr">
              <a:lnSpc>
                <a:spcPct val="100000"/>
              </a:lnSpc>
              <a:spcBef>
                <a:spcPts val="0"/>
              </a:spcBef>
              <a:spcAft>
                <a:spcPts val="0"/>
              </a:spcAft>
              <a:buClr>
                <a:schemeClr val="lt1"/>
              </a:buClr>
              <a:buSzPts val="3600"/>
              <a:buNone/>
              <a:defRPr sz="3600">
                <a:solidFill>
                  <a:schemeClr val="lt1"/>
                </a:solidFill>
              </a:defRPr>
            </a:lvl4pPr>
            <a:lvl5pPr lvl="4" algn="ctr">
              <a:lnSpc>
                <a:spcPct val="100000"/>
              </a:lnSpc>
              <a:spcBef>
                <a:spcPts val="0"/>
              </a:spcBef>
              <a:spcAft>
                <a:spcPts val="0"/>
              </a:spcAft>
              <a:buClr>
                <a:schemeClr val="lt1"/>
              </a:buClr>
              <a:buSzPts val="3600"/>
              <a:buNone/>
              <a:defRPr sz="3600">
                <a:solidFill>
                  <a:schemeClr val="lt1"/>
                </a:solidFill>
              </a:defRPr>
            </a:lvl5pPr>
            <a:lvl6pPr lvl="5" algn="ctr">
              <a:lnSpc>
                <a:spcPct val="100000"/>
              </a:lnSpc>
              <a:spcBef>
                <a:spcPts val="0"/>
              </a:spcBef>
              <a:spcAft>
                <a:spcPts val="0"/>
              </a:spcAft>
              <a:buClr>
                <a:schemeClr val="lt1"/>
              </a:buClr>
              <a:buSzPts val="3600"/>
              <a:buNone/>
              <a:defRPr sz="3600">
                <a:solidFill>
                  <a:schemeClr val="lt1"/>
                </a:solidFill>
              </a:defRPr>
            </a:lvl6pPr>
            <a:lvl7pPr lvl="6" algn="ctr">
              <a:lnSpc>
                <a:spcPct val="100000"/>
              </a:lnSpc>
              <a:spcBef>
                <a:spcPts val="0"/>
              </a:spcBef>
              <a:spcAft>
                <a:spcPts val="0"/>
              </a:spcAft>
              <a:buClr>
                <a:schemeClr val="lt1"/>
              </a:buClr>
              <a:buSzPts val="3600"/>
              <a:buNone/>
              <a:defRPr sz="3600">
                <a:solidFill>
                  <a:schemeClr val="lt1"/>
                </a:solidFill>
              </a:defRPr>
            </a:lvl7pPr>
            <a:lvl8pPr lvl="7" algn="ctr">
              <a:lnSpc>
                <a:spcPct val="100000"/>
              </a:lnSpc>
              <a:spcBef>
                <a:spcPts val="0"/>
              </a:spcBef>
              <a:spcAft>
                <a:spcPts val="0"/>
              </a:spcAft>
              <a:buClr>
                <a:schemeClr val="lt1"/>
              </a:buClr>
              <a:buSzPts val="3600"/>
              <a:buNone/>
              <a:defRPr sz="3600">
                <a:solidFill>
                  <a:schemeClr val="lt1"/>
                </a:solidFill>
              </a:defRPr>
            </a:lvl8pPr>
            <a:lvl9pPr lvl="8" algn="ctr">
              <a:lnSpc>
                <a:spcPct val="100000"/>
              </a:lnSpc>
              <a:spcBef>
                <a:spcPts val="0"/>
              </a:spcBef>
              <a:spcAft>
                <a:spcPts val="0"/>
              </a:spcAft>
              <a:buClr>
                <a:schemeClr val="lt1"/>
              </a:buClr>
              <a:buSzPts val="3600"/>
              <a:buNone/>
              <a:defRPr sz="3600">
                <a:solidFill>
                  <a:schemeClr val="lt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35500" y="199925"/>
            <a:ext cx="8260200" cy="9780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0" name="Google Shape;20;p5"/>
          <p:cNvSpPr txBox="1">
            <a:spLocks noGrp="1"/>
          </p:cNvSpPr>
          <p:nvPr>
            <p:ph type="body" idx="1"/>
          </p:nvPr>
        </p:nvSpPr>
        <p:spPr>
          <a:xfrm>
            <a:off x="435500" y="1332475"/>
            <a:ext cx="8396700" cy="4431900"/>
          </a:xfrm>
          <a:prstGeom prst="rect">
            <a:avLst/>
          </a:prstGeom>
          <a:noFill/>
          <a:ln>
            <a:noFill/>
          </a:ln>
        </p:spPr>
        <p:txBody>
          <a:bodyPr spcFirstLastPara="1" wrap="square" lIns="91425" tIns="91425" rIns="91425" bIns="91425" anchor="t" anchorCtr="0">
            <a:noAutofit/>
          </a:bodyPr>
          <a:lstStyle>
            <a:lvl1pPr marL="457200" lvl="0" indent="-381000" algn="l">
              <a:lnSpc>
                <a:spcPct val="115000"/>
              </a:lnSpc>
              <a:spcBef>
                <a:spcPts val="0"/>
              </a:spcBef>
              <a:spcAft>
                <a:spcPts val="0"/>
              </a:spcAft>
              <a:buSzPts val="2400"/>
              <a:buFont typeface="Actor"/>
              <a:buChar char="●"/>
              <a:defRPr sz="2400">
                <a:latin typeface="Actor"/>
                <a:ea typeface="Actor"/>
                <a:cs typeface="Actor"/>
                <a:sym typeface="Actor"/>
              </a:defRPr>
            </a:lvl1pPr>
            <a:lvl2pPr marL="914400" lvl="1" indent="-355600" algn="l">
              <a:lnSpc>
                <a:spcPct val="115000"/>
              </a:lnSpc>
              <a:spcBef>
                <a:spcPts val="1600"/>
              </a:spcBef>
              <a:spcAft>
                <a:spcPts val="0"/>
              </a:spcAft>
              <a:buSzPts val="2000"/>
              <a:buFont typeface="Actor"/>
              <a:buChar char="○"/>
              <a:defRPr sz="2000">
                <a:latin typeface="Actor"/>
                <a:ea typeface="Actor"/>
                <a:cs typeface="Actor"/>
                <a:sym typeface="Actor"/>
              </a:defRPr>
            </a:lvl2pPr>
            <a:lvl3pPr marL="1371600" lvl="2" indent="-342900" algn="l">
              <a:lnSpc>
                <a:spcPct val="115000"/>
              </a:lnSpc>
              <a:spcBef>
                <a:spcPts val="1600"/>
              </a:spcBef>
              <a:spcAft>
                <a:spcPts val="0"/>
              </a:spcAft>
              <a:buSzPts val="1800"/>
              <a:buFont typeface="Actor"/>
              <a:buChar char="■"/>
              <a:defRPr sz="1800">
                <a:latin typeface="Actor"/>
                <a:ea typeface="Actor"/>
                <a:cs typeface="Actor"/>
                <a:sym typeface="Actor"/>
              </a:defRPr>
            </a:lvl3pPr>
            <a:lvl4pPr marL="1828800" lvl="3" indent="-330200" algn="l">
              <a:lnSpc>
                <a:spcPct val="115000"/>
              </a:lnSpc>
              <a:spcBef>
                <a:spcPts val="1600"/>
              </a:spcBef>
              <a:spcAft>
                <a:spcPts val="0"/>
              </a:spcAft>
              <a:buSzPts val="1600"/>
              <a:buFont typeface="Actor"/>
              <a:buChar char="●"/>
              <a:defRPr sz="1600">
                <a:latin typeface="Actor"/>
                <a:ea typeface="Actor"/>
                <a:cs typeface="Actor"/>
                <a:sym typeface="Actor"/>
              </a:defRPr>
            </a:lvl4pPr>
            <a:lvl5pPr marL="2286000" lvl="4" indent="-317500" algn="l">
              <a:lnSpc>
                <a:spcPct val="115000"/>
              </a:lnSpc>
              <a:spcBef>
                <a:spcPts val="1600"/>
              </a:spcBef>
              <a:spcAft>
                <a:spcPts val="0"/>
              </a:spcAft>
              <a:buSzPts val="1400"/>
              <a:buFont typeface="Actor"/>
              <a:buChar char="○"/>
              <a:defRPr>
                <a:latin typeface="Actor"/>
                <a:ea typeface="Actor"/>
                <a:cs typeface="Actor"/>
                <a:sym typeface="Actor"/>
              </a:defRPr>
            </a:lvl5pPr>
            <a:lvl6pPr marL="2743200" lvl="5" indent="-317500" algn="l">
              <a:lnSpc>
                <a:spcPct val="115000"/>
              </a:lnSpc>
              <a:spcBef>
                <a:spcPts val="1600"/>
              </a:spcBef>
              <a:spcAft>
                <a:spcPts val="0"/>
              </a:spcAft>
              <a:buSzPts val="1400"/>
              <a:buFont typeface="Actor"/>
              <a:buChar char="■"/>
              <a:defRPr>
                <a:latin typeface="Actor"/>
                <a:ea typeface="Actor"/>
                <a:cs typeface="Actor"/>
                <a:sym typeface="Actor"/>
              </a:defRPr>
            </a:lvl6pPr>
            <a:lvl7pPr marL="3200400" lvl="6" indent="-317500" algn="l">
              <a:lnSpc>
                <a:spcPct val="115000"/>
              </a:lnSpc>
              <a:spcBef>
                <a:spcPts val="1600"/>
              </a:spcBef>
              <a:spcAft>
                <a:spcPts val="0"/>
              </a:spcAft>
              <a:buSzPts val="1400"/>
              <a:buFont typeface="Actor"/>
              <a:buChar char="●"/>
              <a:defRPr>
                <a:latin typeface="Actor"/>
                <a:ea typeface="Actor"/>
                <a:cs typeface="Actor"/>
                <a:sym typeface="Actor"/>
              </a:defRPr>
            </a:lvl7pPr>
            <a:lvl8pPr marL="3657600" lvl="7" indent="-317500" algn="l">
              <a:lnSpc>
                <a:spcPct val="115000"/>
              </a:lnSpc>
              <a:spcBef>
                <a:spcPts val="1600"/>
              </a:spcBef>
              <a:spcAft>
                <a:spcPts val="0"/>
              </a:spcAft>
              <a:buSzPts val="1400"/>
              <a:buFont typeface="Actor"/>
              <a:buChar char="○"/>
              <a:defRPr>
                <a:latin typeface="Actor"/>
                <a:ea typeface="Actor"/>
                <a:cs typeface="Actor"/>
                <a:sym typeface="Actor"/>
              </a:defRPr>
            </a:lvl8pPr>
            <a:lvl9pPr marL="4114800" lvl="8" indent="-317500" algn="l">
              <a:lnSpc>
                <a:spcPct val="115000"/>
              </a:lnSpc>
              <a:spcBef>
                <a:spcPts val="1600"/>
              </a:spcBef>
              <a:spcAft>
                <a:spcPts val="1600"/>
              </a:spcAft>
              <a:buSzPts val="1400"/>
              <a:buFont typeface="Actor"/>
              <a:buChar char="■"/>
              <a:defRPr>
                <a:latin typeface="Actor"/>
                <a:ea typeface="Actor"/>
                <a:cs typeface="Actor"/>
                <a:sym typeface="Acto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78075" y="199925"/>
            <a:ext cx="8370300" cy="602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311700" y="357225"/>
            <a:ext cx="43395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9" name="Google Shape;29;p8"/>
          <p:cNvSpPr txBox="1">
            <a:spLocks noGrp="1"/>
          </p:cNvSpPr>
          <p:nvPr>
            <p:ph type="body" idx="1"/>
          </p:nvPr>
        </p:nvSpPr>
        <p:spPr>
          <a:xfrm>
            <a:off x="311700" y="1560425"/>
            <a:ext cx="3968100" cy="3934500"/>
          </a:xfrm>
          <a:prstGeom prst="rect">
            <a:avLst/>
          </a:prstGeom>
          <a:noFill/>
          <a:ln>
            <a:noFill/>
          </a:ln>
        </p:spPr>
        <p:txBody>
          <a:bodyPr spcFirstLastPara="1" wrap="square" lIns="91425" tIns="91425" rIns="91425" bIns="91425" anchor="t" anchorCtr="0">
            <a:noAutofit/>
          </a:bodyPr>
          <a:lstStyle>
            <a:lvl1pPr marL="457200" lvl="0" indent="-381000" algn="l">
              <a:lnSpc>
                <a:spcPct val="115000"/>
              </a:lnSpc>
              <a:spcBef>
                <a:spcPts val="0"/>
              </a:spcBef>
              <a:spcAft>
                <a:spcPts val="0"/>
              </a:spcAft>
              <a:buSzPts val="2400"/>
              <a:buFont typeface="Actor"/>
              <a:buChar char="●"/>
              <a:defRPr sz="2400">
                <a:latin typeface="Actor"/>
                <a:ea typeface="Actor"/>
                <a:cs typeface="Actor"/>
                <a:sym typeface="Actor"/>
              </a:defRPr>
            </a:lvl1pPr>
            <a:lvl2pPr marL="914400" lvl="1" indent="-355600" algn="l">
              <a:lnSpc>
                <a:spcPct val="115000"/>
              </a:lnSpc>
              <a:spcBef>
                <a:spcPts val="1600"/>
              </a:spcBef>
              <a:spcAft>
                <a:spcPts val="0"/>
              </a:spcAft>
              <a:buSzPts val="2000"/>
              <a:buFont typeface="Actor"/>
              <a:buChar char="○"/>
              <a:defRPr sz="2000">
                <a:latin typeface="Actor"/>
                <a:ea typeface="Actor"/>
                <a:cs typeface="Actor"/>
                <a:sym typeface="Actor"/>
              </a:defRPr>
            </a:lvl2pPr>
            <a:lvl3pPr marL="1371600" lvl="2" indent="-342900" algn="l">
              <a:lnSpc>
                <a:spcPct val="115000"/>
              </a:lnSpc>
              <a:spcBef>
                <a:spcPts val="1600"/>
              </a:spcBef>
              <a:spcAft>
                <a:spcPts val="0"/>
              </a:spcAft>
              <a:buSzPts val="1800"/>
              <a:buFont typeface="Actor"/>
              <a:buChar char="■"/>
              <a:defRPr sz="1800">
                <a:latin typeface="Actor"/>
                <a:ea typeface="Actor"/>
                <a:cs typeface="Actor"/>
                <a:sym typeface="Actor"/>
              </a:defRPr>
            </a:lvl3pPr>
            <a:lvl4pPr marL="1828800" lvl="3" indent="-330200" algn="l">
              <a:lnSpc>
                <a:spcPct val="115000"/>
              </a:lnSpc>
              <a:spcBef>
                <a:spcPts val="1600"/>
              </a:spcBef>
              <a:spcAft>
                <a:spcPts val="0"/>
              </a:spcAft>
              <a:buSzPts val="1600"/>
              <a:buFont typeface="Actor"/>
              <a:buChar char="●"/>
              <a:defRPr sz="1600">
                <a:latin typeface="Actor"/>
                <a:ea typeface="Actor"/>
                <a:cs typeface="Actor"/>
                <a:sym typeface="Actor"/>
              </a:defRPr>
            </a:lvl4pPr>
            <a:lvl5pPr marL="2286000" lvl="4" indent="-317500" algn="l">
              <a:lnSpc>
                <a:spcPct val="115000"/>
              </a:lnSpc>
              <a:spcBef>
                <a:spcPts val="1600"/>
              </a:spcBef>
              <a:spcAft>
                <a:spcPts val="0"/>
              </a:spcAft>
              <a:buSzPts val="1400"/>
              <a:buFont typeface="Actor"/>
              <a:buChar char="○"/>
              <a:defRPr>
                <a:latin typeface="Actor"/>
                <a:ea typeface="Actor"/>
                <a:cs typeface="Actor"/>
                <a:sym typeface="Actor"/>
              </a:defRPr>
            </a:lvl5pPr>
            <a:lvl6pPr marL="2743200" lvl="5" indent="-304800" algn="l">
              <a:lnSpc>
                <a:spcPct val="115000"/>
              </a:lnSpc>
              <a:spcBef>
                <a:spcPts val="1600"/>
              </a:spcBef>
              <a:spcAft>
                <a:spcPts val="0"/>
              </a:spcAft>
              <a:buSzPts val="1200"/>
              <a:buFont typeface="Actor"/>
              <a:buChar char="■"/>
              <a:defRPr sz="1200">
                <a:latin typeface="Actor"/>
                <a:ea typeface="Actor"/>
                <a:cs typeface="Actor"/>
                <a:sym typeface="Actor"/>
              </a:defRPr>
            </a:lvl6pPr>
            <a:lvl7pPr marL="3200400" lvl="6" indent="-304800" algn="l">
              <a:lnSpc>
                <a:spcPct val="115000"/>
              </a:lnSpc>
              <a:spcBef>
                <a:spcPts val="1600"/>
              </a:spcBef>
              <a:spcAft>
                <a:spcPts val="0"/>
              </a:spcAft>
              <a:buSzPts val="1200"/>
              <a:buFont typeface="Actor"/>
              <a:buChar char="●"/>
              <a:defRPr sz="1200">
                <a:latin typeface="Actor"/>
                <a:ea typeface="Actor"/>
                <a:cs typeface="Actor"/>
                <a:sym typeface="Actor"/>
              </a:defRPr>
            </a:lvl7pPr>
            <a:lvl8pPr marL="3657600" lvl="7" indent="-304800" algn="l">
              <a:lnSpc>
                <a:spcPct val="115000"/>
              </a:lnSpc>
              <a:spcBef>
                <a:spcPts val="1600"/>
              </a:spcBef>
              <a:spcAft>
                <a:spcPts val="0"/>
              </a:spcAft>
              <a:buSzPts val="1200"/>
              <a:buFont typeface="Actor"/>
              <a:buChar char="○"/>
              <a:defRPr sz="1200">
                <a:latin typeface="Actor"/>
                <a:ea typeface="Actor"/>
                <a:cs typeface="Actor"/>
                <a:sym typeface="Actor"/>
              </a:defRPr>
            </a:lvl8pPr>
            <a:lvl9pPr marL="4114800" lvl="8" indent="-304800" algn="l">
              <a:lnSpc>
                <a:spcPct val="115000"/>
              </a:lnSpc>
              <a:spcBef>
                <a:spcPts val="1600"/>
              </a:spcBef>
              <a:spcAft>
                <a:spcPts val="1600"/>
              </a:spcAft>
              <a:buSzPts val="1200"/>
              <a:buFont typeface="Actor"/>
              <a:buChar char="■"/>
              <a:defRPr sz="1200">
                <a:latin typeface="Actor"/>
                <a:ea typeface="Actor"/>
                <a:cs typeface="Actor"/>
                <a:sym typeface="Acto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FFFFFF"/>
        </a:solid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490250" y="705200"/>
            <a:ext cx="5678100" cy="5447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accent5"/>
              </a:buClr>
              <a:buSzPts val="5400"/>
              <a:buNone/>
              <a:defRPr sz="5400">
                <a:solidFill>
                  <a:schemeClr val="accent5"/>
                </a:solidFill>
              </a:defRPr>
            </a:lvl1pPr>
            <a:lvl2pPr lvl="1" algn="l">
              <a:lnSpc>
                <a:spcPct val="100000"/>
              </a:lnSpc>
              <a:spcBef>
                <a:spcPts val="0"/>
              </a:spcBef>
              <a:spcAft>
                <a:spcPts val="0"/>
              </a:spcAft>
              <a:buClr>
                <a:schemeClr val="lt1"/>
              </a:buClr>
              <a:buSzPts val="5400"/>
              <a:buNone/>
              <a:defRPr sz="5400">
                <a:solidFill>
                  <a:schemeClr val="lt1"/>
                </a:solidFill>
              </a:defRPr>
            </a:lvl2pPr>
            <a:lvl3pPr lvl="2" algn="l">
              <a:lnSpc>
                <a:spcPct val="100000"/>
              </a:lnSpc>
              <a:spcBef>
                <a:spcPts val="0"/>
              </a:spcBef>
              <a:spcAft>
                <a:spcPts val="0"/>
              </a:spcAft>
              <a:buClr>
                <a:schemeClr val="lt1"/>
              </a:buClr>
              <a:buSzPts val="5400"/>
              <a:buNone/>
              <a:defRPr sz="5400">
                <a:solidFill>
                  <a:schemeClr val="lt1"/>
                </a:solidFill>
              </a:defRPr>
            </a:lvl3pPr>
            <a:lvl4pPr lvl="3" algn="l">
              <a:lnSpc>
                <a:spcPct val="100000"/>
              </a:lnSpc>
              <a:spcBef>
                <a:spcPts val="0"/>
              </a:spcBef>
              <a:spcAft>
                <a:spcPts val="0"/>
              </a:spcAft>
              <a:buClr>
                <a:schemeClr val="lt1"/>
              </a:buClr>
              <a:buSzPts val="5400"/>
              <a:buNone/>
              <a:defRPr sz="5400">
                <a:solidFill>
                  <a:schemeClr val="lt1"/>
                </a:solidFill>
              </a:defRPr>
            </a:lvl4pPr>
            <a:lvl5pPr lvl="4" algn="l">
              <a:lnSpc>
                <a:spcPct val="100000"/>
              </a:lnSpc>
              <a:spcBef>
                <a:spcPts val="0"/>
              </a:spcBef>
              <a:spcAft>
                <a:spcPts val="0"/>
              </a:spcAft>
              <a:buClr>
                <a:schemeClr val="lt1"/>
              </a:buClr>
              <a:buSzPts val="5400"/>
              <a:buNone/>
              <a:defRPr sz="5400">
                <a:solidFill>
                  <a:schemeClr val="lt1"/>
                </a:solidFill>
              </a:defRPr>
            </a:lvl5pPr>
            <a:lvl6pPr lvl="5" algn="l">
              <a:lnSpc>
                <a:spcPct val="100000"/>
              </a:lnSpc>
              <a:spcBef>
                <a:spcPts val="0"/>
              </a:spcBef>
              <a:spcAft>
                <a:spcPts val="0"/>
              </a:spcAft>
              <a:buClr>
                <a:schemeClr val="lt1"/>
              </a:buClr>
              <a:buSzPts val="5400"/>
              <a:buNone/>
              <a:defRPr sz="5400">
                <a:solidFill>
                  <a:schemeClr val="lt1"/>
                </a:solidFill>
              </a:defRPr>
            </a:lvl6pPr>
            <a:lvl7pPr lvl="6" algn="l">
              <a:lnSpc>
                <a:spcPct val="100000"/>
              </a:lnSpc>
              <a:spcBef>
                <a:spcPts val="0"/>
              </a:spcBef>
              <a:spcAft>
                <a:spcPts val="0"/>
              </a:spcAft>
              <a:buClr>
                <a:schemeClr val="lt1"/>
              </a:buClr>
              <a:buSzPts val="5400"/>
              <a:buNone/>
              <a:defRPr sz="5400">
                <a:solidFill>
                  <a:schemeClr val="lt1"/>
                </a:solidFill>
              </a:defRPr>
            </a:lvl7pPr>
            <a:lvl8pPr lvl="7" algn="l">
              <a:lnSpc>
                <a:spcPct val="100000"/>
              </a:lnSpc>
              <a:spcBef>
                <a:spcPts val="0"/>
              </a:spcBef>
              <a:spcAft>
                <a:spcPts val="0"/>
              </a:spcAft>
              <a:buClr>
                <a:schemeClr val="lt1"/>
              </a:buClr>
              <a:buSzPts val="5400"/>
              <a:buNone/>
              <a:defRPr sz="5400">
                <a:solidFill>
                  <a:schemeClr val="lt1"/>
                </a:solidFill>
              </a:defRPr>
            </a:lvl8pPr>
            <a:lvl9pPr lvl="8" algn="l">
              <a:lnSpc>
                <a:spcPct val="100000"/>
              </a:lnSpc>
              <a:spcBef>
                <a:spcPts val="0"/>
              </a:spcBef>
              <a:spcAft>
                <a:spcPts val="0"/>
              </a:spcAft>
              <a:buClr>
                <a:schemeClr val="lt1"/>
              </a:buClr>
              <a:buSzPts val="5400"/>
              <a:buNone/>
              <a:defRPr sz="5400">
                <a:solidFill>
                  <a:schemeClr val="lt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accent5"/>
        </a:solidFill>
        <a:effectLst/>
      </p:bgPr>
    </p:bg>
    <p:spTree>
      <p:nvGrpSpPr>
        <p:cNvPr id="1" name="Shape 32"/>
        <p:cNvGrpSpPr/>
        <p:nvPr/>
      </p:nvGrpSpPr>
      <p:grpSpPr>
        <a:xfrm>
          <a:off x="0" y="0"/>
          <a:ext cx="0" cy="0"/>
          <a:chOff x="0" y="0"/>
          <a:chExt cx="0" cy="0"/>
        </a:xfrm>
      </p:grpSpPr>
      <p:sp>
        <p:nvSpPr>
          <p:cNvPr id="33" name="Google Shape;33;p10"/>
          <p:cNvSpPr/>
          <p:nvPr/>
        </p:nvSpPr>
        <p:spPr>
          <a:xfrm>
            <a:off x="4572000" y="233"/>
            <a:ext cx="4572000" cy="68580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10"/>
          <p:cNvSpPr txBox="1">
            <a:spLocks noGrp="1"/>
          </p:cNvSpPr>
          <p:nvPr>
            <p:ph type="title"/>
          </p:nvPr>
        </p:nvSpPr>
        <p:spPr>
          <a:xfrm>
            <a:off x="265500" y="1438333"/>
            <a:ext cx="4045200" cy="2385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a:endParaRPr/>
          </a:p>
        </p:txBody>
      </p:sp>
      <p:sp>
        <p:nvSpPr>
          <p:cNvPr id="35" name="Google Shape;35;p10"/>
          <p:cNvSpPr txBox="1">
            <a:spLocks noGrp="1"/>
          </p:cNvSpPr>
          <p:nvPr>
            <p:ph type="subTitle" idx="1"/>
          </p:nvPr>
        </p:nvSpPr>
        <p:spPr>
          <a:xfrm>
            <a:off x="265500" y="3895201"/>
            <a:ext cx="4045200" cy="17940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2400"/>
              <a:buFont typeface="Quicksand"/>
              <a:buNone/>
              <a:defRPr sz="2400">
                <a:solidFill>
                  <a:schemeClr val="lt1"/>
                </a:solidFill>
                <a:latin typeface="Quicksand"/>
                <a:ea typeface="Quicksand"/>
                <a:cs typeface="Quicksand"/>
                <a:sym typeface="Quicksand"/>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36" name="Google Shape;36;p10"/>
          <p:cNvSpPr txBox="1">
            <a:spLocks noGrp="1"/>
          </p:cNvSpPr>
          <p:nvPr>
            <p:ph type="body" idx="2"/>
          </p:nvPr>
        </p:nvSpPr>
        <p:spPr>
          <a:xfrm>
            <a:off x="4939500" y="965600"/>
            <a:ext cx="3837000" cy="4926900"/>
          </a:xfrm>
          <a:prstGeom prst="rect">
            <a:avLst/>
          </a:prstGeom>
          <a:noFill/>
          <a:ln>
            <a:noFill/>
          </a:ln>
        </p:spPr>
        <p:txBody>
          <a:bodyPr spcFirstLastPara="1" wrap="square" lIns="91425" tIns="91425" rIns="91425" bIns="91425" anchor="ctr" anchorCtr="0">
            <a:noAutofit/>
          </a:bodyPr>
          <a:lstStyle>
            <a:lvl1pPr marL="457200" lvl="0" indent="-381000" algn="l">
              <a:lnSpc>
                <a:spcPct val="115000"/>
              </a:lnSpc>
              <a:spcBef>
                <a:spcPts val="0"/>
              </a:spcBef>
              <a:spcAft>
                <a:spcPts val="0"/>
              </a:spcAft>
              <a:buSzPts val="2400"/>
              <a:buFont typeface="Actor"/>
              <a:buChar char="●"/>
              <a:defRPr sz="2400">
                <a:latin typeface="Actor"/>
                <a:ea typeface="Actor"/>
                <a:cs typeface="Actor"/>
                <a:sym typeface="Actor"/>
              </a:defRPr>
            </a:lvl1pPr>
            <a:lvl2pPr marL="914400" lvl="1" indent="-355600" algn="l">
              <a:lnSpc>
                <a:spcPct val="115000"/>
              </a:lnSpc>
              <a:spcBef>
                <a:spcPts val="1600"/>
              </a:spcBef>
              <a:spcAft>
                <a:spcPts val="0"/>
              </a:spcAft>
              <a:buSzPts val="2000"/>
              <a:buFont typeface="Actor"/>
              <a:buChar char="○"/>
              <a:defRPr sz="2000">
                <a:latin typeface="Actor"/>
                <a:ea typeface="Actor"/>
                <a:cs typeface="Actor"/>
                <a:sym typeface="Actor"/>
              </a:defRPr>
            </a:lvl2pPr>
            <a:lvl3pPr marL="1371600" lvl="2" indent="-342900" algn="l">
              <a:lnSpc>
                <a:spcPct val="115000"/>
              </a:lnSpc>
              <a:spcBef>
                <a:spcPts val="1600"/>
              </a:spcBef>
              <a:spcAft>
                <a:spcPts val="0"/>
              </a:spcAft>
              <a:buSzPts val="1800"/>
              <a:buFont typeface="Actor"/>
              <a:buChar char="■"/>
              <a:defRPr sz="1800">
                <a:latin typeface="Actor"/>
                <a:ea typeface="Actor"/>
                <a:cs typeface="Actor"/>
                <a:sym typeface="Actor"/>
              </a:defRPr>
            </a:lvl3pPr>
            <a:lvl4pPr marL="1828800" lvl="3" indent="-330200" algn="l">
              <a:lnSpc>
                <a:spcPct val="115000"/>
              </a:lnSpc>
              <a:spcBef>
                <a:spcPts val="1600"/>
              </a:spcBef>
              <a:spcAft>
                <a:spcPts val="0"/>
              </a:spcAft>
              <a:buSzPts val="1600"/>
              <a:buFont typeface="Actor"/>
              <a:buChar char="●"/>
              <a:defRPr sz="1600">
                <a:latin typeface="Actor"/>
                <a:ea typeface="Actor"/>
                <a:cs typeface="Actor"/>
                <a:sym typeface="Actor"/>
              </a:defRPr>
            </a:lvl4pPr>
            <a:lvl5pPr marL="2286000" lvl="4" indent="-317500" algn="l">
              <a:lnSpc>
                <a:spcPct val="115000"/>
              </a:lnSpc>
              <a:spcBef>
                <a:spcPts val="1600"/>
              </a:spcBef>
              <a:spcAft>
                <a:spcPts val="0"/>
              </a:spcAft>
              <a:buSzPts val="1400"/>
              <a:buFont typeface="Actor"/>
              <a:buChar char="○"/>
              <a:defRPr>
                <a:latin typeface="Actor"/>
                <a:ea typeface="Actor"/>
                <a:cs typeface="Actor"/>
                <a:sym typeface="Actor"/>
              </a:defRPr>
            </a:lvl5pPr>
            <a:lvl6pPr marL="2743200" lvl="5" indent="-317500" algn="l">
              <a:lnSpc>
                <a:spcPct val="115000"/>
              </a:lnSpc>
              <a:spcBef>
                <a:spcPts val="1600"/>
              </a:spcBef>
              <a:spcAft>
                <a:spcPts val="0"/>
              </a:spcAft>
              <a:buSzPts val="1400"/>
              <a:buFont typeface="Actor"/>
              <a:buChar char="■"/>
              <a:defRPr>
                <a:latin typeface="Actor"/>
                <a:ea typeface="Actor"/>
                <a:cs typeface="Actor"/>
                <a:sym typeface="Actor"/>
              </a:defRPr>
            </a:lvl6pPr>
            <a:lvl7pPr marL="3200400" lvl="6" indent="-317500" algn="l">
              <a:lnSpc>
                <a:spcPct val="115000"/>
              </a:lnSpc>
              <a:spcBef>
                <a:spcPts val="1600"/>
              </a:spcBef>
              <a:spcAft>
                <a:spcPts val="0"/>
              </a:spcAft>
              <a:buSzPts val="1400"/>
              <a:buFont typeface="Actor"/>
              <a:buChar char="●"/>
              <a:defRPr>
                <a:latin typeface="Actor"/>
                <a:ea typeface="Actor"/>
                <a:cs typeface="Actor"/>
                <a:sym typeface="Actor"/>
              </a:defRPr>
            </a:lvl7pPr>
            <a:lvl8pPr marL="3657600" lvl="7" indent="-317500" algn="l">
              <a:lnSpc>
                <a:spcPct val="115000"/>
              </a:lnSpc>
              <a:spcBef>
                <a:spcPts val="1600"/>
              </a:spcBef>
              <a:spcAft>
                <a:spcPts val="0"/>
              </a:spcAft>
              <a:buSzPts val="1400"/>
              <a:buFont typeface="Actor"/>
              <a:buChar char="○"/>
              <a:defRPr>
                <a:latin typeface="Actor"/>
                <a:ea typeface="Actor"/>
                <a:cs typeface="Actor"/>
                <a:sym typeface="Actor"/>
              </a:defRPr>
            </a:lvl8pPr>
            <a:lvl9pPr marL="4114800" lvl="8" indent="-317500" algn="l">
              <a:lnSpc>
                <a:spcPct val="115000"/>
              </a:lnSpc>
              <a:spcBef>
                <a:spcPts val="1600"/>
              </a:spcBef>
              <a:spcAft>
                <a:spcPts val="1600"/>
              </a:spcAft>
              <a:buSzPts val="1400"/>
              <a:buFont typeface="Actor"/>
              <a:buChar char="■"/>
              <a:defRPr>
                <a:latin typeface="Actor"/>
                <a:ea typeface="Actor"/>
                <a:cs typeface="Actor"/>
                <a:sym typeface="Actor"/>
              </a:defRPr>
            </a:lvl9pPr>
          </a:lstStyle>
          <a:p>
            <a:endParaRPr/>
          </a:p>
        </p:txBody>
      </p:sp>
      <p:sp>
        <p:nvSpPr>
          <p:cNvPr id="37" name="Google Shape;37;p10"/>
          <p:cNvSpPr/>
          <p:nvPr/>
        </p:nvSpPr>
        <p:spPr>
          <a:xfrm>
            <a:off x="200425" y="6274150"/>
            <a:ext cx="3799500" cy="4881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rgbClr val="E7F4F8"/>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72350" y="199925"/>
            <a:ext cx="8036700" cy="978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3000"/>
              <a:buFont typeface="Quicksand"/>
              <a:buNone/>
              <a:defRPr sz="3000" b="1" i="0" u="none" strike="noStrike" cap="none">
                <a:solidFill>
                  <a:schemeClr val="dk2"/>
                </a:solidFill>
                <a:latin typeface="Quicksand"/>
                <a:ea typeface="Quicksand"/>
                <a:cs typeface="Quicksand"/>
                <a:sym typeface="Quicksand"/>
              </a:defRPr>
            </a:lvl1pPr>
            <a:lvl2pPr marR="0" lvl="1"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2pPr>
            <a:lvl3pPr marR="0" lvl="2"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3pPr>
            <a:lvl4pPr marR="0" lvl="3"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4pPr>
            <a:lvl5pPr marR="0" lvl="4"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5pPr>
            <a:lvl6pPr marR="0" lvl="5"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6pPr>
            <a:lvl7pPr marR="0" lvl="6"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7pPr>
            <a:lvl8pPr marR="0" lvl="7"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8pPr>
            <a:lvl9pPr marR="0" lvl="8"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9pPr>
          </a:lstStyle>
          <a:p>
            <a:endParaRPr/>
          </a:p>
        </p:txBody>
      </p:sp>
      <p:sp>
        <p:nvSpPr>
          <p:cNvPr id="7" name="Google Shape;7;p2"/>
          <p:cNvSpPr txBox="1">
            <a:spLocks noGrp="1"/>
          </p:cNvSpPr>
          <p:nvPr>
            <p:ph type="body" idx="1"/>
          </p:nvPr>
        </p:nvSpPr>
        <p:spPr>
          <a:xfrm>
            <a:off x="311700" y="1631233"/>
            <a:ext cx="8520600" cy="41331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pic>
        <p:nvPicPr>
          <p:cNvPr id="8" name="Google Shape;8;p2"/>
          <p:cNvPicPr preferRelativeResize="0"/>
          <p:nvPr/>
        </p:nvPicPr>
        <p:blipFill rotWithShape="1">
          <a:blip r:embed="rId9">
            <a:alphaModFix/>
          </a:blip>
          <a:srcRect l="15830" r="5645" b="44140"/>
          <a:stretch/>
        </p:blipFill>
        <p:spPr>
          <a:xfrm>
            <a:off x="7860325" y="5920600"/>
            <a:ext cx="1147825" cy="82145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p>
            <a:r>
              <a:rPr lang="en-GB" dirty="0"/>
              <a:t>Community Day 2</a:t>
            </a:r>
            <a:br>
              <a:rPr lang="en-GB" dirty="0"/>
            </a:br>
            <a:r>
              <a:rPr lang="en-GB" dirty="0"/>
              <a:t>Tallis Citizens</a:t>
            </a:r>
            <a:endParaRPr lang="en-US" dirty="0"/>
          </a:p>
        </p:txBody>
      </p:sp>
      <p:sp>
        <p:nvSpPr>
          <p:cNvPr id="51" name="Google Shape;51;p1"/>
          <p:cNvSpPr txBox="1">
            <a:spLocks noGrp="1"/>
          </p:cNvSpPr>
          <p:nvPr>
            <p:ph type="subTitle" idx="1"/>
          </p:nvPr>
        </p:nvSpPr>
        <p:spPr>
          <a:xfrm>
            <a:off x="411175" y="3484750"/>
            <a:ext cx="8282400" cy="1644900"/>
          </a:xfrm>
          <a:prstGeom prst="rect">
            <a:avLst/>
          </a:prstGeom>
          <a:noFill/>
          <a:ln>
            <a:noFill/>
          </a:ln>
        </p:spPr>
        <p:txBody>
          <a:bodyPr spcFirstLastPara="1" wrap="square" lIns="91425" tIns="91425" rIns="91425" bIns="91425" anchor="ctr" anchorCtr="0">
            <a:noAutofit/>
          </a:bodyPr>
          <a:lstStyle/>
          <a:p>
            <a:pPr marL="0" indent="0"/>
            <a:r>
              <a:rPr lang="es-ES" dirty="0" err="1"/>
              <a:t>Period</a:t>
            </a:r>
            <a:r>
              <a:rPr lang="es-ES" dirty="0"/>
              <a:t> 6 A</a:t>
            </a:r>
            <a:r>
              <a:rPr lang="en-GB" dirty="0" err="1"/>
              <a:t>ctivity</a:t>
            </a:r>
            <a:r>
              <a:rPr lang="en-GB" dirty="0"/>
              <a:t> Instructions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1B4A2-7D7B-4B01-93F4-1300FF6579D2}"/>
              </a:ext>
            </a:extLst>
          </p:cNvPr>
          <p:cNvSpPr>
            <a:spLocks noGrp="1"/>
          </p:cNvSpPr>
          <p:nvPr>
            <p:ph type="title"/>
          </p:nvPr>
        </p:nvSpPr>
        <p:spPr/>
        <p:txBody>
          <a:bodyPr/>
          <a:lstStyle/>
          <a:p>
            <a:r>
              <a:rPr lang="en-US" dirty="0"/>
              <a:t>The main tasks</a:t>
            </a:r>
            <a:endParaRPr lang="en-US" b="0" dirty="0"/>
          </a:p>
        </p:txBody>
      </p:sp>
      <p:sp>
        <p:nvSpPr>
          <p:cNvPr id="3" name="Text Placeholder 2">
            <a:extLst>
              <a:ext uri="{FF2B5EF4-FFF2-40B4-BE49-F238E27FC236}">
                <a16:creationId xmlns:a16="http://schemas.microsoft.com/office/drawing/2014/main" id="{5E9444B2-5177-4E57-9CE0-8D756A4B5722}"/>
              </a:ext>
            </a:extLst>
          </p:cNvPr>
          <p:cNvSpPr>
            <a:spLocks noGrp="1"/>
          </p:cNvSpPr>
          <p:nvPr>
            <p:ph type="body" idx="1"/>
          </p:nvPr>
        </p:nvSpPr>
        <p:spPr>
          <a:xfrm>
            <a:off x="435500" y="1332475"/>
            <a:ext cx="8396700" cy="5094755"/>
          </a:xfrm>
        </p:spPr>
        <p:txBody>
          <a:bodyPr/>
          <a:lstStyle/>
          <a:p>
            <a:r>
              <a:rPr lang="en-US" dirty="0"/>
              <a:t>There are three main tasks</a:t>
            </a:r>
          </a:p>
          <a:p>
            <a:pPr marL="1016000" lvl="1" indent="-457200">
              <a:lnSpc>
                <a:spcPct val="114999"/>
              </a:lnSpc>
              <a:buSzPts val="2400"/>
              <a:buAutoNum type="arabicPeriod"/>
            </a:pPr>
            <a:r>
              <a:rPr lang="en-US" dirty="0"/>
              <a:t>Brief discussion of the different lessons that students experienced and things they learnt during the day.  </a:t>
            </a:r>
            <a:r>
              <a:rPr lang="en-US" b="1" dirty="0"/>
              <a:t>10mins</a:t>
            </a:r>
            <a:br>
              <a:rPr lang="en-US" dirty="0"/>
            </a:br>
            <a:r>
              <a:rPr lang="en-US" dirty="0"/>
              <a:t>Years 12 and 13 might like to consider the debate topic </a:t>
            </a:r>
            <a:r>
              <a:rPr lang="en-US" i="1" dirty="0"/>
              <a:t>This house believes that quotas for women in upper tiers of </a:t>
            </a:r>
            <a:r>
              <a:rPr lang="en-US" i="1" dirty="0" err="1"/>
              <a:t>organisations</a:t>
            </a:r>
            <a:r>
              <a:rPr lang="en-US" i="1" dirty="0"/>
              <a:t> will advance the cause of gender equality</a:t>
            </a:r>
          </a:p>
          <a:p>
            <a:pPr marL="1016000" lvl="1" indent="-457200">
              <a:lnSpc>
                <a:spcPct val="114999"/>
              </a:lnSpc>
              <a:buSzPts val="2400"/>
              <a:buAutoNum type="arabicPeriod"/>
            </a:pPr>
            <a:r>
              <a:rPr lang="en-US" dirty="0"/>
              <a:t>All students will consider and amend and/or add to the Tallis Accepts document. </a:t>
            </a:r>
            <a:r>
              <a:rPr lang="en-US" b="1" dirty="0"/>
              <a:t>10-15mins</a:t>
            </a:r>
          </a:p>
          <a:p>
            <a:pPr marL="1016000" lvl="1" indent="-457200">
              <a:lnSpc>
                <a:spcPct val="114999"/>
              </a:lnSpc>
              <a:buSzPts val="2400"/>
              <a:buAutoNum type="arabicPeriod"/>
            </a:pPr>
            <a:r>
              <a:rPr lang="en-US" dirty="0"/>
              <a:t>Creative Challenge (see following slides) – each tutor group will create a range of wearables with a gender equality message displayed. The best of these will be displayed in reception over the coming term. </a:t>
            </a:r>
            <a:r>
              <a:rPr lang="en-US" b="1" dirty="0"/>
              <a:t>35-45mins</a:t>
            </a:r>
            <a:endParaRPr lang="en-US" dirty="0"/>
          </a:p>
        </p:txBody>
      </p:sp>
    </p:spTree>
    <p:extLst>
      <p:ext uri="{BB962C8B-B14F-4D97-AF65-F5344CB8AC3E}">
        <p14:creationId xmlns:p14="http://schemas.microsoft.com/office/powerpoint/2010/main" val="2737259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3" name="Title 2">
            <a:extLst>
              <a:ext uri="{FF2B5EF4-FFF2-40B4-BE49-F238E27FC236}">
                <a16:creationId xmlns:a16="http://schemas.microsoft.com/office/drawing/2014/main" id="{0B84E280-882E-4999-960D-ABE76E1F053B}"/>
              </a:ext>
            </a:extLst>
          </p:cNvPr>
          <p:cNvSpPr>
            <a:spLocks noGrp="1"/>
          </p:cNvSpPr>
          <p:nvPr>
            <p:ph type="title"/>
          </p:nvPr>
        </p:nvSpPr>
        <p:spPr>
          <a:xfrm>
            <a:off x="2389909" y="199924"/>
            <a:ext cx="6358466" cy="1150893"/>
          </a:xfrm>
        </p:spPr>
        <p:txBody>
          <a:bodyPr/>
          <a:lstStyle/>
          <a:p>
            <a:r>
              <a:rPr lang="en-GB" dirty="0"/>
              <a:t>The suffragettes had a kind of uniform</a:t>
            </a:r>
          </a:p>
        </p:txBody>
      </p:sp>
      <p:pic>
        <p:nvPicPr>
          <p:cNvPr id="7" name="Picture 6" descr="A picture containing text&#10;&#10;Description automatically generated">
            <a:extLst>
              <a:ext uri="{FF2B5EF4-FFF2-40B4-BE49-F238E27FC236}">
                <a16:creationId xmlns:a16="http://schemas.microsoft.com/office/drawing/2014/main" id="{C313581D-CD65-4C60-B8F1-710A436AA98F}"/>
              </a:ext>
            </a:extLst>
          </p:cNvPr>
          <p:cNvPicPr>
            <a:picLocks noChangeAspect="1"/>
          </p:cNvPicPr>
          <p:nvPr/>
        </p:nvPicPr>
        <p:blipFill>
          <a:blip r:embed="rId3"/>
          <a:stretch>
            <a:fillRect/>
          </a:stretch>
        </p:blipFill>
        <p:spPr>
          <a:xfrm>
            <a:off x="-48727" y="1509910"/>
            <a:ext cx="5348090" cy="5348090"/>
          </a:xfrm>
          <a:prstGeom prst="rect">
            <a:avLst/>
          </a:prstGeom>
        </p:spPr>
      </p:pic>
      <p:pic>
        <p:nvPicPr>
          <p:cNvPr id="5" name="Picture 4" descr="A picture containing shape&#10;&#10;Description automatically generated">
            <a:extLst>
              <a:ext uri="{FF2B5EF4-FFF2-40B4-BE49-F238E27FC236}">
                <a16:creationId xmlns:a16="http://schemas.microsoft.com/office/drawing/2014/main" id="{3BC62CB5-D185-4CA4-969B-5FF0CC301B07}"/>
              </a:ext>
            </a:extLst>
          </p:cNvPr>
          <p:cNvPicPr>
            <a:picLocks noChangeAspect="1"/>
          </p:cNvPicPr>
          <p:nvPr/>
        </p:nvPicPr>
        <p:blipFill>
          <a:blip r:embed="rId4"/>
          <a:stretch>
            <a:fillRect/>
          </a:stretch>
        </p:blipFill>
        <p:spPr>
          <a:xfrm>
            <a:off x="-48727" y="0"/>
            <a:ext cx="2143125" cy="2143125"/>
          </a:xfrm>
          <a:prstGeom prst="rect">
            <a:avLst/>
          </a:prstGeom>
        </p:spPr>
      </p:pic>
      <p:pic>
        <p:nvPicPr>
          <p:cNvPr id="9" name="Picture 8" descr="A picture containing text, outdoor, group, old&#10;&#10;Description automatically generated">
            <a:extLst>
              <a:ext uri="{FF2B5EF4-FFF2-40B4-BE49-F238E27FC236}">
                <a16:creationId xmlns:a16="http://schemas.microsoft.com/office/drawing/2014/main" id="{E19A358C-9627-4B94-8822-E3922203A19C}"/>
              </a:ext>
            </a:extLst>
          </p:cNvPr>
          <p:cNvPicPr>
            <a:picLocks noChangeAspect="1"/>
          </p:cNvPicPr>
          <p:nvPr/>
        </p:nvPicPr>
        <p:blipFill>
          <a:blip r:embed="rId5"/>
          <a:stretch>
            <a:fillRect/>
          </a:stretch>
        </p:blipFill>
        <p:spPr>
          <a:xfrm>
            <a:off x="4826077" y="2096582"/>
            <a:ext cx="4317923" cy="315224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604D-25D6-4E14-8F51-1BBA0502375C}"/>
              </a:ext>
            </a:extLst>
          </p:cNvPr>
          <p:cNvSpPr>
            <a:spLocks noGrp="1"/>
          </p:cNvSpPr>
          <p:nvPr>
            <p:ph type="title"/>
          </p:nvPr>
        </p:nvSpPr>
        <p:spPr>
          <a:xfrm>
            <a:off x="435500" y="199925"/>
            <a:ext cx="8260200" cy="697562"/>
          </a:xfrm>
        </p:spPr>
        <p:txBody>
          <a:bodyPr/>
          <a:lstStyle/>
          <a:p>
            <a:r>
              <a:rPr lang="en-US" dirty="0"/>
              <a:t>The challenge for each tutor group</a:t>
            </a:r>
          </a:p>
        </p:txBody>
      </p:sp>
      <p:sp>
        <p:nvSpPr>
          <p:cNvPr id="3" name="Text Placeholder 2">
            <a:extLst>
              <a:ext uri="{FF2B5EF4-FFF2-40B4-BE49-F238E27FC236}">
                <a16:creationId xmlns:a16="http://schemas.microsoft.com/office/drawing/2014/main" id="{B60B0158-73E2-4047-A71C-954B4FC9F175}"/>
              </a:ext>
            </a:extLst>
          </p:cNvPr>
          <p:cNvSpPr>
            <a:spLocks noGrp="1"/>
          </p:cNvSpPr>
          <p:nvPr>
            <p:ph type="body" idx="1"/>
          </p:nvPr>
        </p:nvSpPr>
        <p:spPr>
          <a:xfrm>
            <a:off x="435500" y="899069"/>
            <a:ext cx="8396700" cy="5179522"/>
          </a:xfrm>
        </p:spPr>
        <p:txBody>
          <a:bodyPr/>
          <a:lstStyle/>
          <a:p>
            <a:pPr marL="76200" indent="0">
              <a:buNone/>
            </a:pPr>
            <a:r>
              <a:rPr lang="en-US" u="sng" dirty="0"/>
              <a:t>Aim</a:t>
            </a:r>
          </a:p>
          <a:p>
            <a:pPr>
              <a:lnSpc>
                <a:spcPct val="114999"/>
              </a:lnSpc>
            </a:pPr>
            <a:r>
              <a:rPr lang="en-US" dirty="0"/>
              <a:t>To make at least one 'suffragette sash' and as many other wearables as you can</a:t>
            </a:r>
          </a:p>
          <a:p>
            <a:pPr>
              <a:lnSpc>
                <a:spcPct val="114999"/>
              </a:lnSpc>
            </a:pPr>
            <a:r>
              <a:rPr lang="en-US" dirty="0"/>
              <a:t>To adorn the garments with gender equality messages starting "We will break the bias by..."</a:t>
            </a:r>
          </a:p>
          <a:p>
            <a:pPr>
              <a:lnSpc>
                <a:spcPct val="114999"/>
              </a:lnSpc>
            </a:pPr>
            <a:endParaRPr lang="en-US" dirty="0"/>
          </a:p>
          <a:p>
            <a:pPr marL="76200" indent="0">
              <a:lnSpc>
                <a:spcPct val="114999"/>
              </a:lnSpc>
              <a:buNone/>
            </a:pPr>
            <a:r>
              <a:rPr lang="en-US" u="sng" dirty="0"/>
              <a:t>Resources</a:t>
            </a:r>
          </a:p>
          <a:p>
            <a:pPr marL="76200" indent="0">
              <a:lnSpc>
                <a:spcPct val="114999"/>
              </a:lnSpc>
              <a:buNone/>
            </a:pPr>
            <a:r>
              <a:rPr lang="en-US" dirty="0"/>
              <a:t>You will have;</a:t>
            </a:r>
          </a:p>
          <a:p>
            <a:pPr>
              <a:lnSpc>
                <a:spcPct val="114999"/>
              </a:lnSpc>
            </a:pPr>
            <a:r>
              <a:rPr lang="en-US" dirty="0"/>
              <a:t>Green, Purple and White sugar paper</a:t>
            </a:r>
          </a:p>
          <a:p>
            <a:pPr>
              <a:lnSpc>
                <a:spcPct val="114999"/>
              </a:lnSpc>
            </a:pPr>
            <a:r>
              <a:rPr lang="en-US" dirty="0"/>
              <a:t>Black markers</a:t>
            </a:r>
          </a:p>
          <a:p>
            <a:pPr>
              <a:lnSpc>
                <a:spcPct val="114999"/>
              </a:lnSpc>
            </a:pPr>
            <a:r>
              <a:rPr lang="en-US" dirty="0"/>
              <a:t>Green, purple and white wrist bands (enough for one of each </a:t>
            </a:r>
            <a:r>
              <a:rPr lang="en-US" dirty="0" err="1"/>
              <a:t>colour</a:t>
            </a:r>
            <a:r>
              <a:rPr lang="en-US" dirty="0"/>
              <a:t> per student)</a:t>
            </a:r>
          </a:p>
          <a:p>
            <a:pPr>
              <a:lnSpc>
                <a:spcPct val="114999"/>
              </a:lnSpc>
            </a:pPr>
            <a:r>
              <a:rPr lang="en-US" dirty="0"/>
              <a:t>Scissors and glue (provided by your tutor)</a:t>
            </a:r>
          </a:p>
        </p:txBody>
      </p:sp>
    </p:spTree>
    <p:extLst>
      <p:ext uri="{BB962C8B-B14F-4D97-AF65-F5344CB8AC3E}">
        <p14:creationId xmlns:p14="http://schemas.microsoft.com/office/powerpoint/2010/main" val="257562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1B4A2-7D7B-4B01-93F4-1300FF6579D2}"/>
              </a:ext>
            </a:extLst>
          </p:cNvPr>
          <p:cNvSpPr>
            <a:spLocks noGrp="1"/>
          </p:cNvSpPr>
          <p:nvPr>
            <p:ph type="title"/>
          </p:nvPr>
        </p:nvSpPr>
        <p:spPr>
          <a:xfrm>
            <a:off x="384511" y="-4030"/>
            <a:ext cx="8260200" cy="978000"/>
          </a:xfrm>
        </p:spPr>
        <p:txBody>
          <a:bodyPr/>
          <a:lstStyle/>
          <a:p>
            <a:r>
              <a:rPr lang="en-US" dirty="0"/>
              <a:t>The challenge for each tutor group</a:t>
            </a:r>
            <a:endParaRPr lang="en-US" b="0" dirty="0"/>
          </a:p>
        </p:txBody>
      </p:sp>
      <p:sp>
        <p:nvSpPr>
          <p:cNvPr id="3" name="Text Placeholder 2">
            <a:extLst>
              <a:ext uri="{FF2B5EF4-FFF2-40B4-BE49-F238E27FC236}">
                <a16:creationId xmlns:a16="http://schemas.microsoft.com/office/drawing/2014/main" id="{5E9444B2-5177-4E57-9CE0-8D756A4B5722}"/>
              </a:ext>
            </a:extLst>
          </p:cNvPr>
          <p:cNvSpPr>
            <a:spLocks noGrp="1"/>
          </p:cNvSpPr>
          <p:nvPr>
            <p:ph type="body" idx="1"/>
          </p:nvPr>
        </p:nvSpPr>
        <p:spPr>
          <a:xfrm>
            <a:off x="282534" y="1154014"/>
            <a:ext cx="8779115" cy="5451676"/>
          </a:xfrm>
        </p:spPr>
        <p:txBody>
          <a:bodyPr/>
          <a:lstStyle/>
          <a:p>
            <a:r>
              <a:rPr lang="en-US" dirty="0"/>
              <a:t>Students will have to work out how to make a sash of the type used by the suffragettes. How they make it is up to them, however,</a:t>
            </a:r>
          </a:p>
          <a:p>
            <a:pPr lvl="1">
              <a:lnSpc>
                <a:spcPct val="114999"/>
              </a:lnSpc>
              <a:buSzPts val="2400"/>
            </a:pPr>
            <a:r>
              <a:rPr lang="en-US" dirty="0"/>
              <a:t> it must be made using only the resources stated,</a:t>
            </a:r>
          </a:p>
          <a:p>
            <a:pPr lvl="1">
              <a:lnSpc>
                <a:spcPct val="114999"/>
              </a:lnSpc>
              <a:buSzPts val="2400"/>
            </a:pPr>
            <a:r>
              <a:rPr lang="en-US" dirty="0"/>
              <a:t>it must use all of the three </a:t>
            </a:r>
            <a:r>
              <a:rPr lang="en-US" dirty="0" err="1"/>
              <a:t>colours</a:t>
            </a:r>
            <a:r>
              <a:rPr lang="en-US" dirty="0"/>
              <a:t>, and</a:t>
            </a:r>
          </a:p>
          <a:p>
            <a:pPr lvl="1">
              <a:lnSpc>
                <a:spcPct val="114999"/>
              </a:lnSpc>
              <a:buSzPts val="2400"/>
            </a:pPr>
            <a:r>
              <a:rPr lang="en-US" dirty="0"/>
              <a:t>it must have a gender equality message</a:t>
            </a:r>
            <a:endParaRPr lang="en-US"/>
          </a:p>
          <a:p>
            <a:pPr>
              <a:lnSpc>
                <a:spcPct val="114999"/>
              </a:lnSpc>
            </a:pPr>
            <a:r>
              <a:rPr lang="en-US" dirty="0"/>
              <a:t>As well as the sash, students can make whatever else they feel could be worn.</a:t>
            </a:r>
          </a:p>
          <a:p>
            <a:pPr>
              <a:lnSpc>
                <a:spcPct val="114999"/>
              </a:lnSpc>
            </a:pPr>
            <a:r>
              <a:rPr lang="en-US" dirty="0"/>
              <a:t>Each student will also have a wrist band in each of the colors that they should write gender equality messages on. They can keep and wear these.</a:t>
            </a:r>
          </a:p>
        </p:txBody>
      </p:sp>
    </p:spTree>
    <p:extLst>
      <p:ext uri="{BB962C8B-B14F-4D97-AF65-F5344CB8AC3E}">
        <p14:creationId xmlns:p14="http://schemas.microsoft.com/office/powerpoint/2010/main" val="395166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e37a5d4ef0_0_30"/>
          <p:cNvSpPr txBox="1">
            <a:spLocks noGrp="1"/>
          </p:cNvSpPr>
          <p:nvPr>
            <p:ph type="title"/>
          </p:nvPr>
        </p:nvSpPr>
        <p:spPr>
          <a:xfrm>
            <a:off x="5565648" y="314285"/>
            <a:ext cx="3296613" cy="5447700"/>
          </a:xfrm>
          <a:prstGeom prst="rect">
            <a:avLst/>
          </a:prstGeom>
          <a:noFill/>
          <a:ln>
            <a:noFill/>
          </a:ln>
        </p:spPr>
        <p:txBody>
          <a:bodyPr spcFirstLastPara="1" wrap="square" lIns="91425" tIns="91425" rIns="91425" bIns="91425" anchor="ctr" anchorCtr="0">
            <a:noAutofit/>
          </a:bodyPr>
          <a:lstStyle/>
          <a:p>
            <a:r>
              <a:rPr lang="en-GB" sz="3200" dirty="0"/>
              <a:t>Take photos in your tutor group to send to Ms Springer or </a:t>
            </a:r>
            <a:r>
              <a:rPr lang="en-GB" sz="3200" dirty="0" err="1"/>
              <a:t>HoY</a:t>
            </a:r>
            <a:r>
              <a:rPr lang="en-GB" sz="3200" dirty="0"/>
              <a:t>.</a:t>
            </a:r>
            <a:br>
              <a:rPr lang="en-GB" sz="3200" dirty="0"/>
            </a:br>
            <a:r>
              <a:rPr lang="en-GB" sz="3200" dirty="0"/>
              <a:t>The media team will also be taking some of these photos throughout the day</a:t>
            </a:r>
          </a:p>
        </p:txBody>
      </p:sp>
      <p:pic>
        <p:nvPicPr>
          <p:cNvPr id="2" name="Picture 2" descr="Text&#10;&#10;Description automatically generated">
            <a:extLst>
              <a:ext uri="{FF2B5EF4-FFF2-40B4-BE49-F238E27FC236}">
                <a16:creationId xmlns:a16="http://schemas.microsoft.com/office/drawing/2014/main" id="{2E1C6A45-6C11-41B6-B3DD-96FE5A588C10}"/>
              </a:ext>
            </a:extLst>
          </p:cNvPr>
          <p:cNvPicPr>
            <a:picLocks noChangeAspect="1"/>
          </p:cNvPicPr>
          <p:nvPr/>
        </p:nvPicPr>
        <p:blipFill>
          <a:blip r:embed="rId3"/>
          <a:stretch>
            <a:fillRect/>
          </a:stretch>
        </p:blipFill>
        <p:spPr>
          <a:xfrm>
            <a:off x="-3399" y="-1931"/>
            <a:ext cx="5377623" cy="664940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96B78-28A0-442E-B4B6-DBDDD53122AE}"/>
              </a:ext>
            </a:extLst>
          </p:cNvPr>
          <p:cNvSpPr>
            <a:spLocks noGrp="1"/>
          </p:cNvSpPr>
          <p:nvPr>
            <p:ph type="title"/>
          </p:nvPr>
        </p:nvSpPr>
        <p:spPr/>
        <p:txBody>
          <a:bodyPr/>
          <a:lstStyle/>
          <a:p>
            <a:r>
              <a:rPr lang="en-US" dirty="0"/>
              <a:t>At the end of the session</a:t>
            </a:r>
          </a:p>
        </p:txBody>
      </p:sp>
      <p:sp>
        <p:nvSpPr>
          <p:cNvPr id="3" name="Text Placeholder 2">
            <a:extLst>
              <a:ext uri="{FF2B5EF4-FFF2-40B4-BE49-F238E27FC236}">
                <a16:creationId xmlns:a16="http://schemas.microsoft.com/office/drawing/2014/main" id="{294A9512-0751-4487-8C5B-2A74F5A7B862}"/>
              </a:ext>
            </a:extLst>
          </p:cNvPr>
          <p:cNvSpPr>
            <a:spLocks noGrp="1"/>
          </p:cNvSpPr>
          <p:nvPr>
            <p:ph type="body" idx="1"/>
          </p:nvPr>
        </p:nvSpPr>
        <p:spPr/>
        <p:txBody>
          <a:bodyPr/>
          <a:lstStyle/>
          <a:p>
            <a:r>
              <a:rPr lang="en-US" dirty="0"/>
              <a:t>It would be great if each tutor could take a photo of their tutor group wearing their creations. Send photos to your Head of Year and Michelle Springer or Abi Cook</a:t>
            </a:r>
          </a:p>
          <a:p>
            <a:pPr>
              <a:lnSpc>
                <a:spcPct val="114999"/>
              </a:lnSpc>
            </a:pPr>
            <a:r>
              <a:rPr lang="en-US" dirty="0"/>
              <a:t>All wearables that are well-made and with a positive gender equality message (apart from wrist bands) should be brought to the Sports' Hall at the end of the day. Please make sure the tutor group is written on each piece that you submit</a:t>
            </a:r>
          </a:p>
          <a:p>
            <a:pPr>
              <a:lnSpc>
                <a:spcPct val="114999"/>
              </a:lnSpc>
            </a:pPr>
            <a:r>
              <a:rPr lang="en-US" dirty="0"/>
              <a:t>Also bring any Tallis Accepts amended documents to the Sports' Hall at the same time</a:t>
            </a:r>
          </a:p>
        </p:txBody>
      </p:sp>
    </p:spTree>
    <p:extLst>
      <p:ext uri="{BB962C8B-B14F-4D97-AF65-F5344CB8AC3E}">
        <p14:creationId xmlns:p14="http://schemas.microsoft.com/office/powerpoint/2010/main" val="2605995983"/>
      </p:ext>
    </p:extLst>
  </p:cSld>
  <p:clrMapOvr>
    <a:masterClrMapping/>
  </p:clrMapOvr>
</p:sld>
</file>

<file path=ppt/theme/theme1.xml><?xml version="1.0" encoding="utf-8"?>
<a:theme xmlns:a="http://schemas.openxmlformats.org/drawingml/2006/main" name="CPD presentation template 2015-16">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C5DF85C2CC91488717B6BCDE03982C" ma:contentTypeVersion="14" ma:contentTypeDescription="Create a new document." ma:contentTypeScope="" ma:versionID="bcab084e0af4835365cf5e9fba6146eb">
  <xsd:schema xmlns:xsd="http://www.w3.org/2001/XMLSchema" xmlns:xs="http://www.w3.org/2001/XMLSchema" xmlns:p="http://schemas.microsoft.com/office/2006/metadata/properties" xmlns:ns3="e86bb0af-59a9-43e4-93e4-180f68781fed" xmlns:ns4="430e9b31-8b7f-4d2c-8f8c-7b00dec39592" targetNamespace="http://schemas.microsoft.com/office/2006/metadata/properties" ma:root="true" ma:fieldsID="157d5f059b7c7776b76b83e816aa1c05" ns3:_="" ns4:_="">
    <xsd:import namespace="e86bb0af-59a9-43e4-93e4-180f68781fed"/>
    <xsd:import namespace="430e9b31-8b7f-4d2c-8f8c-7b00dec3959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bb0af-59a9-43e4-93e4-180f68781fe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0e9b31-8b7f-4d2c-8f8c-7b00dec3959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9DB753-0B50-458C-A11C-D46FFFF334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bb0af-59a9-43e4-93e4-180f68781fed"/>
    <ds:schemaRef ds:uri="430e9b31-8b7f-4d2c-8f8c-7b00dec395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55482C-D083-4203-8BA1-41D0CC560091}">
  <ds:schemaRefs>
    <ds:schemaRef ds:uri="http://www.w3.org/XML/1998/namespace"/>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430e9b31-8b7f-4d2c-8f8c-7b00dec39592"/>
    <ds:schemaRef ds:uri="http://schemas.microsoft.com/office/infopath/2007/PartnerControls"/>
    <ds:schemaRef ds:uri="e86bb0af-59a9-43e4-93e4-180f68781fed"/>
    <ds:schemaRef ds:uri="http://schemas.microsoft.com/office/2006/metadata/properties"/>
  </ds:schemaRefs>
</ds:datastoreItem>
</file>

<file path=customXml/itemProps3.xml><?xml version="1.0" encoding="utf-8"?>
<ds:datastoreItem xmlns:ds="http://schemas.openxmlformats.org/officeDocument/2006/customXml" ds:itemID="{EA598AB8-CF07-4A59-B3B3-8039AA99FE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104</TotalTime>
  <Words>96</Words>
  <Application>Microsoft Office PowerPoint</Application>
  <PresentationFormat>On-screen Show (4:3)</PresentationFormat>
  <Paragraphs>23</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CPD presentation template 2015-16</vt:lpstr>
      <vt:lpstr>Community Day 2 Tallis Citizens</vt:lpstr>
      <vt:lpstr>The main tasks</vt:lpstr>
      <vt:lpstr>The suffragettes had a kind of uniform</vt:lpstr>
      <vt:lpstr>The challenge for each tutor group</vt:lpstr>
      <vt:lpstr>The challenge for each tutor group</vt:lpstr>
      <vt:lpstr>Take photos in your tutor group to send to Ms Springer or HoY. The media team will also be taking some of these photos throughout the day</vt:lpstr>
      <vt:lpstr>At the end of the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Michelle Springer</dc:creator>
  <cp:lastModifiedBy>Michelle Springer</cp:lastModifiedBy>
  <cp:revision>255</cp:revision>
  <dcterms:modified xsi:type="dcterms:W3CDTF">2022-02-26T17:56:24Z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0x01010098C5DF85C2CC91488717B6BCDE03982C</vt:lpwstr>
  </property>
</Properties>
</file>