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2"/>
  </p:notesMasterIdLst>
  <p:sldIdLst>
    <p:sldId id="257" r:id="rId2"/>
    <p:sldId id="261" r:id="rId3"/>
    <p:sldId id="262" r:id="rId4"/>
    <p:sldId id="266" r:id="rId5"/>
    <p:sldId id="263" r:id="rId6"/>
    <p:sldId id="264" r:id="rId7"/>
    <p:sldId id="265" r:id="rId8"/>
    <p:sldId id="267" r:id="rId9"/>
    <p:sldId id="268" r:id="rId10"/>
    <p:sldId id="269"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4"/>
    <p:restoredTop sz="85106" autoAdjust="0"/>
  </p:normalViewPr>
  <p:slideViewPr>
    <p:cSldViewPr snapToGrid="0" snapToObjects="1">
      <p:cViewPr varScale="1">
        <p:scale>
          <a:sx n="59" d="100"/>
          <a:sy n="59" d="100"/>
        </p:scale>
        <p:origin x="1960" y="1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78C76D7-44DE-254A-A5D9-9962E04043EA}" type="datetimeFigureOut">
              <a:rPr lang="en-US" smtClean="0"/>
              <a:t>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86A23AF-1949-5C40-BE74-4F6391F6BDEB}" type="slidenum">
              <a:rPr lang="en-US" smtClean="0"/>
              <a:t>‹#›</a:t>
            </a:fld>
            <a:endParaRPr lang="en-US"/>
          </a:p>
        </p:txBody>
      </p:sp>
    </p:spTree>
    <p:extLst>
      <p:ext uri="{BB962C8B-B14F-4D97-AF65-F5344CB8AC3E}">
        <p14:creationId xmlns:p14="http://schemas.microsoft.com/office/powerpoint/2010/main" val="14392672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86A23AF-1949-5C40-BE74-4F6391F6BDEB}" type="slidenum">
              <a:rPr lang="en-US" smtClean="0"/>
              <a:t>2</a:t>
            </a:fld>
            <a:endParaRPr lang="en-US"/>
          </a:p>
        </p:txBody>
      </p:sp>
    </p:spTree>
    <p:extLst>
      <p:ext uri="{BB962C8B-B14F-4D97-AF65-F5344CB8AC3E}">
        <p14:creationId xmlns:p14="http://schemas.microsoft.com/office/powerpoint/2010/main" val="25007264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Show the 3 representations on the board briefly.</a:t>
            </a:r>
            <a:r>
              <a:rPr lang="en-US" b="1" baseline="0" dirty="0"/>
              <a:t> You could analyse the first one as a class, and they could write notes as you go. The others can be done independently.</a:t>
            </a:r>
          </a:p>
          <a:p>
            <a:r>
              <a:rPr lang="en-US" b="1" baseline="0" dirty="0"/>
              <a:t>Key points</a:t>
            </a:r>
            <a:r>
              <a:rPr lang="en-US" baseline="0" dirty="0"/>
              <a:t>: represents John badly, unsupportive of the Church, as a warrior but not a ruler, and with his crown falling off – not fit for the task, not suitable, etc.</a:t>
            </a:r>
          </a:p>
          <a:p>
            <a:r>
              <a:rPr lang="en-US" b="1" baseline="0" dirty="0"/>
              <a:t>Background</a:t>
            </a:r>
            <a:r>
              <a:rPr lang="en-US" baseline="0" dirty="0"/>
              <a:t>: Seems quite unreliable – sometimes consults documents, but often bases opinions on gossip. The Church wouldn’t like him as he was seen as not fully supporting the Church. Matthew Paris opposed the John’s method of raising taxes. </a:t>
            </a:r>
            <a:endParaRPr lang="en-US" dirty="0"/>
          </a:p>
        </p:txBody>
      </p:sp>
      <p:sp>
        <p:nvSpPr>
          <p:cNvPr id="4" name="Slide Number Placeholder 3"/>
          <p:cNvSpPr>
            <a:spLocks noGrp="1"/>
          </p:cNvSpPr>
          <p:nvPr>
            <p:ph type="sldNum" sz="quarter" idx="10"/>
          </p:nvPr>
        </p:nvSpPr>
        <p:spPr/>
        <p:txBody>
          <a:bodyPr/>
          <a:lstStyle/>
          <a:p>
            <a:fld id="{586A23AF-1949-5C40-BE74-4F6391F6BDEB}" type="slidenum">
              <a:rPr lang="en-US" smtClean="0"/>
              <a:t>5</a:t>
            </a:fld>
            <a:endParaRPr lang="en-US"/>
          </a:p>
        </p:txBody>
      </p:sp>
    </p:spTree>
    <p:extLst>
      <p:ext uri="{BB962C8B-B14F-4D97-AF65-F5344CB8AC3E}">
        <p14:creationId xmlns:p14="http://schemas.microsoft.com/office/powerpoint/2010/main" val="26312525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https://</a:t>
            </a:r>
            <a:r>
              <a:rPr lang="en-US" dirty="0" err="1"/>
              <a:t>www.youtube.com</a:t>
            </a:r>
            <a:r>
              <a:rPr lang="en-US" dirty="0"/>
              <a:t>/</a:t>
            </a:r>
            <a:r>
              <a:rPr lang="en-US" dirty="0" err="1"/>
              <a:t>watch?v</a:t>
            </a:r>
            <a:r>
              <a:rPr lang="en-US" dirty="0"/>
              <a:t>=ezrb6v9o0fo</a:t>
            </a:r>
            <a:r>
              <a:rPr lang="en-US" baseline="0" dirty="0"/>
              <a:t> </a:t>
            </a:r>
            <a:endParaRPr lang="en-US" dirty="0"/>
          </a:p>
          <a:p>
            <a:r>
              <a:rPr lang="en-US" b="1" dirty="0"/>
              <a:t>Key points:</a:t>
            </a:r>
            <a:r>
              <a:rPr lang="en-US" b="1" baseline="0" dirty="0"/>
              <a:t> </a:t>
            </a:r>
            <a:r>
              <a:rPr lang="en-US" baseline="0" dirty="0"/>
              <a:t>Greedy, power hungry, childish (‘mummy’, sucking thumb), not up to the job (crown too big, ‘King Richard’ – context is that Richard I ‘The </a:t>
            </a:r>
            <a:r>
              <a:rPr lang="en-US" baseline="0" dirty="0" err="1"/>
              <a:t>Lionheart</a:t>
            </a:r>
            <a:r>
              <a:rPr lang="en-US" baseline="0" dirty="0"/>
              <a:t>’ was his older brother – away on the Crusades – and John was left in charge in the meantime.)</a:t>
            </a:r>
          </a:p>
          <a:p>
            <a:r>
              <a:rPr lang="en-US" b="1" baseline="0" dirty="0"/>
              <a:t>Background</a:t>
            </a:r>
            <a:r>
              <a:rPr lang="en-US" baseline="0" dirty="0"/>
              <a:t>: Modern cartoon – would have done some historical research to find out about John but as it is made for children it is simplified and exaggerated for easier understanding and </a:t>
            </a:r>
            <a:r>
              <a:rPr lang="en-US" baseline="0" dirty="0" err="1"/>
              <a:t>humour</a:t>
            </a:r>
            <a:r>
              <a:rPr lang="en-US" baseline="0" dirty="0"/>
              <a:t>/entertainment. </a:t>
            </a:r>
            <a:endParaRPr lang="en-US" dirty="0"/>
          </a:p>
        </p:txBody>
      </p:sp>
      <p:sp>
        <p:nvSpPr>
          <p:cNvPr id="4" name="Slide Number Placeholder 3"/>
          <p:cNvSpPr>
            <a:spLocks noGrp="1"/>
          </p:cNvSpPr>
          <p:nvPr>
            <p:ph type="sldNum" sz="quarter" idx="10"/>
          </p:nvPr>
        </p:nvSpPr>
        <p:spPr/>
        <p:txBody>
          <a:bodyPr/>
          <a:lstStyle/>
          <a:p>
            <a:fld id="{586A23AF-1949-5C40-BE74-4F6391F6BDEB}" type="slidenum">
              <a:rPr lang="en-US" smtClean="0"/>
              <a:t>6</a:t>
            </a:fld>
            <a:endParaRPr lang="en-US"/>
          </a:p>
        </p:txBody>
      </p:sp>
    </p:spTree>
    <p:extLst>
      <p:ext uri="{BB962C8B-B14F-4D97-AF65-F5344CB8AC3E}">
        <p14:creationId xmlns:p14="http://schemas.microsoft.com/office/powerpoint/2010/main" val="15863557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Key points:</a:t>
            </a:r>
            <a:r>
              <a:rPr lang="en-US" b="1" baseline="0" dirty="0"/>
              <a:t> </a:t>
            </a:r>
            <a:r>
              <a:rPr lang="en-US" baseline="0" dirty="0"/>
              <a:t>Mixed view. Some good – good soldier and tactician, potential for success, good at administration, intelligent. Some bad – secretive, arrogant, cruel, not likable, didn’t listen to advice.</a:t>
            </a:r>
          </a:p>
          <a:p>
            <a:r>
              <a:rPr lang="en-US" b="1" baseline="0" dirty="0"/>
              <a:t>Background:</a:t>
            </a:r>
            <a:r>
              <a:rPr lang="en-US" baseline="0" dirty="0"/>
              <a:t> Modern historian – consulted lots of sources, less likely to have strong personal opinions than someone of the time. Reliable.</a:t>
            </a:r>
          </a:p>
        </p:txBody>
      </p:sp>
      <p:sp>
        <p:nvSpPr>
          <p:cNvPr id="4" name="Slide Number Placeholder 3"/>
          <p:cNvSpPr>
            <a:spLocks noGrp="1"/>
          </p:cNvSpPr>
          <p:nvPr>
            <p:ph type="sldNum" sz="quarter" idx="10"/>
          </p:nvPr>
        </p:nvSpPr>
        <p:spPr/>
        <p:txBody>
          <a:bodyPr/>
          <a:lstStyle/>
          <a:p>
            <a:fld id="{586A23AF-1949-5C40-BE74-4F6391F6BDEB}" type="slidenum">
              <a:rPr lang="en-US" smtClean="0"/>
              <a:t>7</a:t>
            </a:fld>
            <a:endParaRPr lang="en-US"/>
          </a:p>
        </p:txBody>
      </p:sp>
    </p:spTree>
    <p:extLst>
      <p:ext uri="{BB962C8B-B14F-4D97-AF65-F5344CB8AC3E}">
        <p14:creationId xmlns:p14="http://schemas.microsoft.com/office/powerpoint/2010/main" val="302748658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1918447"/>
            <a:ext cx="7583488" cy="1470025"/>
          </a:xfrm>
        </p:spPr>
        <p:txBody>
          <a:bodyPr anchor="b" anchorCtr="0"/>
          <a:lstStyle/>
          <a:p>
            <a:r>
              <a:rPr lang="en-GB"/>
              <a:t>Click to edit Master title style</a:t>
            </a:r>
            <a:endParaRPr/>
          </a:p>
        </p:txBody>
      </p:sp>
      <p:sp>
        <p:nvSpPr>
          <p:cNvPr id="3" name="Subtitle 2"/>
          <p:cNvSpPr>
            <a:spLocks noGrp="1"/>
          </p:cNvSpPr>
          <p:nvPr>
            <p:ph type="subTitle" idx="1"/>
          </p:nvPr>
        </p:nvSpPr>
        <p:spPr>
          <a:xfrm>
            <a:off x="779463" y="3478306"/>
            <a:ext cx="7583487" cy="1752600"/>
          </a:xfrm>
        </p:spPr>
        <p:txBody>
          <a:bodyPr>
            <a:normAutofit/>
          </a:bodyPr>
          <a:lstStyle>
            <a:lvl1pPr marL="0" indent="0" algn="ctr">
              <a:spcBef>
                <a:spcPts val="6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p:txBody>
          <a:bodyPr/>
          <a:lstStyle/>
          <a:p>
            <a:fld id="{D09996A1-A982-8640-BDDE-CF051B45C6A8}" type="datetimeFigureOut">
              <a:rPr lang="en-US" smtClean="0"/>
              <a:t>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D8795-7018-2443-A1F2-0C5D1B623038}"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pic>
        <p:nvPicPr>
          <p:cNvPr id="9" name="Picture 8"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
        <p:nvSpPr>
          <p:cNvPr id="2" name="Title 1"/>
          <p:cNvSpPr>
            <a:spLocks noGrp="1"/>
          </p:cNvSpPr>
          <p:nvPr>
            <p:ph type="title"/>
          </p:nvPr>
        </p:nvSpPr>
        <p:spPr>
          <a:xfrm>
            <a:off x="301752" y="274320"/>
            <a:ext cx="3959352" cy="1691640"/>
          </a:xfrm>
        </p:spPr>
        <p:txBody>
          <a:bodyPr vert="horz" lIns="91440" tIns="45720" rIns="91440" bIns="45720" rtlCol="0" anchor="b" anchorCtr="0">
            <a:noAutofit/>
          </a:bodyPr>
          <a:lstStyle>
            <a:lvl1pPr marL="0" algn="ctr" defTabSz="914400" rtl="0" eaLnBrk="1" latinLnBrk="0" hangingPunct="1">
              <a:spcBef>
                <a:spcPct val="0"/>
              </a:spcBef>
              <a:buNone/>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GB"/>
              <a:t>Click to edit Master title style</a:t>
            </a:r>
            <a:endParaRPr/>
          </a:p>
        </p:txBody>
      </p:sp>
      <p:sp>
        <p:nvSpPr>
          <p:cNvPr id="3" name="Picture Placeholder 2"/>
          <p:cNvSpPr>
            <a:spLocks noGrp="1"/>
          </p:cNvSpPr>
          <p:nvPr>
            <p:ph type="pic" idx="1"/>
          </p:nvPr>
        </p:nvSpPr>
        <p:spPr>
          <a:xfrm>
            <a:off x="4864608" y="264907"/>
            <a:ext cx="3959352" cy="6328186"/>
          </a:xfrm>
          <a:solidFill>
            <a:schemeClr val="tx1">
              <a:lumMod val="50000"/>
            </a:schemeClr>
          </a:solidFill>
          <a:effectLst>
            <a:outerShdw blurRad="50800" dir="2700000" algn="tl" rotWithShape="0">
              <a:schemeClr val="tx1">
                <a:alpha val="40000"/>
              </a:schemeClr>
            </a:outerShdw>
          </a:effectLst>
        </p:spPr>
        <p:txBody>
          <a:bodyPr>
            <a:normAutofit/>
          </a:bodyPr>
          <a:lstStyle>
            <a:lvl1pPr marL="0" indent="0" algn="ctr">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4" name="Text Placeholder 3"/>
          <p:cNvSpPr>
            <a:spLocks noGrp="1"/>
          </p:cNvSpPr>
          <p:nvPr>
            <p:ph type="body" sz="half" idx="2"/>
          </p:nvPr>
        </p:nvSpPr>
        <p:spPr>
          <a:xfrm>
            <a:off x="301752" y="1970801"/>
            <a:ext cx="3959352" cy="3200400"/>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2000"/>
              </a:spcBef>
              <a:buFont typeface="Calisto MT" pitchFamily="18" charset="0"/>
              <a:buNone/>
            </a:pPr>
            <a:r>
              <a:rPr lang="en-GB"/>
              <a:t>Click to edit Master text styles</a:t>
            </a:r>
          </a:p>
        </p:txBody>
      </p:sp>
      <p:sp>
        <p:nvSpPr>
          <p:cNvPr id="5" name="Date Placeholder 4"/>
          <p:cNvSpPr>
            <a:spLocks noGrp="1"/>
          </p:cNvSpPr>
          <p:nvPr>
            <p:ph type="dt" sz="half" idx="10"/>
          </p:nvPr>
        </p:nvSpPr>
        <p:spPr>
          <a:xfrm>
            <a:off x="2670048" y="6356350"/>
            <a:ext cx="162763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09996A1-A982-8640-BDDE-CF051B45C6A8}" type="datetimeFigureOut">
              <a:rPr lang="en-US" smtClean="0"/>
              <a:t>1/20/19</a:t>
            </a:fld>
            <a:endParaRPr lang="en-US"/>
          </a:p>
        </p:txBody>
      </p:sp>
      <p:sp>
        <p:nvSpPr>
          <p:cNvPr id="6" name="Footer Placeholder 5"/>
          <p:cNvSpPr>
            <a:spLocks noGrp="1"/>
          </p:cNvSpPr>
          <p:nvPr>
            <p:ph type="ftr" sz="quarter" idx="11"/>
          </p:nvPr>
        </p:nvSpPr>
        <p:spPr>
          <a:xfrm>
            <a:off x="242047" y="6356350"/>
            <a:ext cx="1892808"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38129"/>
            <a:ext cx="758952" cy="57607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9CBD8795-7018-2443-A1F2-0C5D1B62303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Title 1"/>
          <p:cNvSpPr>
            <a:spLocks noGrp="1"/>
          </p:cNvSpPr>
          <p:nvPr>
            <p:ph type="title"/>
          </p:nvPr>
        </p:nvSpPr>
        <p:spPr>
          <a:xfrm>
            <a:off x="762000" y="4038600"/>
            <a:ext cx="7620000" cy="990600"/>
          </a:xfrm>
        </p:spPr>
        <p:txBody>
          <a:bodyPr vert="horz" lIns="91440" tIns="45720" rIns="91440" bIns="45720" rtlCol="0" anchor="b" anchorCtr="0">
            <a:normAutofit/>
          </a:bodyPr>
          <a:lstStyle>
            <a:lvl1pPr algn="ctr">
              <a:defRPr sz="3600" kern="1200">
                <a:solidFill>
                  <a:schemeClr val="bg2"/>
                </a:solidFill>
                <a:effectLst>
                  <a:outerShdw blurRad="63500" dir="2700000" algn="tl" rotWithShape="0">
                    <a:schemeClr val="tx1">
                      <a:alpha val="40000"/>
                    </a:schemeClr>
                  </a:outerShdw>
                </a:effectLst>
                <a:latin typeface="+mj-lt"/>
                <a:ea typeface="+mn-ea"/>
                <a:cs typeface="+mn-cs"/>
              </a:defRPr>
            </a:lvl1pPr>
          </a:lstStyle>
          <a:p>
            <a:pPr marL="0" lvl="0" indent="0" algn="l" defTabSz="914400" rtl="0" eaLnBrk="1" latinLnBrk="0" hangingPunct="1">
              <a:spcBef>
                <a:spcPts val="2000"/>
              </a:spcBef>
              <a:buFont typeface="Calisto MT" pitchFamily="18" charset="0"/>
              <a:buNone/>
            </a:pPr>
            <a:r>
              <a:rPr lang="en-GB"/>
              <a:t>Click to edit Master title style</a:t>
            </a:r>
            <a:endParaRPr/>
          </a:p>
        </p:txBody>
      </p:sp>
      <p:sp>
        <p:nvSpPr>
          <p:cNvPr id="3" name="Picture Placeholder 2"/>
          <p:cNvSpPr>
            <a:spLocks noGrp="1"/>
          </p:cNvSpPr>
          <p:nvPr>
            <p:ph type="pic" idx="1"/>
          </p:nvPr>
        </p:nvSpPr>
        <p:spPr>
          <a:xfrm>
            <a:off x="342900" y="265176"/>
            <a:ext cx="8458200" cy="3697224"/>
          </a:xfrm>
          <a:solidFill>
            <a:schemeClr val="tx1">
              <a:lumMod val="50000"/>
            </a:schemeClr>
          </a:solidFill>
          <a:effectLst>
            <a:outerShdw blurRad="50800" dir="2700000" algn="tl" rotWithShape="0">
              <a:schemeClr val="tx1">
                <a:alpha val="40000"/>
              </a:schemeClr>
            </a:outerShdw>
          </a:effectLst>
        </p:spPr>
        <p:txBody>
          <a:bodyPr vert="horz" lIns="91440" tIns="45720" rIns="91440" bIns="45720" rtlCol="0">
            <a:normAutofit/>
          </a:bodyPr>
          <a:lstStyle>
            <a:lvl1pPr marL="0" indent="0" algn="ctr" defTabSz="914400" rtl="0" eaLnBrk="1" latinLnBrk="0" hangingPunct="1">
              <a:spcBef>
                <a:spcPts val="2000"/>
              </a:spcBef>
              <a:buFont typeface="Calisto MT" pitchFamily="18" charset="0"/>
              <a:buNone/>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Drag picture to placeholder or click icon to add</a:t>
            </a:r>
            <a:endParaRPr/>
          </a:p>
        </p:txBody>
      </p:sp>
      <p:sp>
        <p:nvSpPr>
          <p:cNvPr id="4" name="Text Placeholder 3"/>
          <p:cNvSpPr>
            <a:spLocks noGrp="1"/>
          </p:cNvSpPr>
          <p:nvPr>
            <p:ph type="body" sz="half" idx="2"/>
          </p:nvPr>
        </p:nvSpPr>
        <p:spPr>
          <a:xfrm>
            <a:off x="762000" y="5042647"/>
            <a:ext cx="7620000" cy="1129553"/>
          </a:xfrm>
        </p:spPr>
        <p:txBody>
          <a:bodyPr>
            <a:normAutofit/>
          </a:bodyPr>
          <a:lstStyle>
            <a:lvl1pPr marL="0" indent="0" algn="ctr">
              <a:lnSpc>
                <a:spcPct val="110000"/>
              </a:lnSpc>
              <a:spcBef>
                <a:spcPts val="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p:txBody>
          <a:bodyPr/>
          <a:lstStyle/>
          <a:p>
            <a:fld id="{D09996A1-A982-8640-BDDE-CF051B45C6A8}" type="datetimeFigureOut">
              <a:rPr lang="en-US" smtClean="0"/>
              <a:t>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D8795-7018-2443-A1F2-0C5D1B623038}"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losing">
    <p:spTree>
      <p:nvGrpSpPr>
        <p:cNvPr id="1" name=""/>
        <p:cNvGrpSpPr/>
        <p:nvPr/>
      </p:nvGrpSpPr>
      <p:grpSpPr>
        <a:xfrm>
          <a:off x="0" y="0"/>
          <a:ext cx="0" cy="0"/>
          <a:chOff x="0" y="0"/>
          <a:chExt cx="0" cy="0"/>
        </a:xfrm>
      </p:grpSpPr>
      <p:sp>
        <p:nvSpPr>
          <p:cNvPr id="3" name="Date Placeholder 2"/>
          <p:cNvSpPr>
            <a:spLocks noGrp="1"/>
          </p:cNvSpPr>
          <p:nvPr>
            <p:ph type="dt" sz="half" idx="10"/>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D09996A1-A982-8640-BDDE-CF051B45C6A8}" type="datetimeFigureOut">
              <a:rPr lang="en-US" smtClean="0"/>
              <a:t>1/20/19</a:t>
            </a:fld>
            <a:endParaRPr lang="en-US"/>
          </a:p>
        </p:txBody>
      </p:sp>
      <p:sp>
        <p:nvSpPr>
          <p:cNvPr id="4" name="Footer Placeholder 3"/>
          <p:cNvSpPr>
            <a:spLocks noGrp="1"/>
          </p:cNvSpPr>
          <p:nvPr>
            <p:ph type="ftr" sz="quarter" idx="11"/>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endParaRPr lang="en-US"/>
          </a:p>
        </p:txBody>
      </p:sp>
      <p:sp>
        <p:nvSpPr>
          <p:cNvPr id="5" name="Slide Number Placeholder 4"/>
          <p:cNvSpPr>
            <a:spLocks noGrp="1"/>
          </p:cNvSpPr>
          <p:nvPr>
            <p:ph type="sldNum" sz="quarter" idx="12"/>
          </p:nvPr>
        </p:nvSpPr>
        <p:spPr>
          <a:effectLst>
            <a:outerShdw blurRad="50800" dist="38100" dir="2700000" algn="tl" rotWithShape="0">
              <a:prstClr val="black">
                <a:alpha val="40000"/>
              </a:prstClr>
            </a:outerShdw>
          </a:effectLst>
        </p:spPr>
        <p:txBody>
          <a:bodyPr/>
          <a:lstStyle>
            <a:lvl1pPr>
              <a:defRPr>
                <a:solidFill>
                  <a:schemeClr val="tx1"/>
                </a:solidFill>
                <a:effectLst>
                  <a:outerShdw blurRad="38100" dist="12700" dir="2700000" algn="tl" rotWithShape="0">
                    <a:prstClr val="black">
                      <a:alpha val="60000"/>
                    </a:prstClr>
                  </a:outerShdw>
                </a:effectLst>
              </a:defRPr>
            </a:lvl1pPr>
          </a:lstStyle>
          <a:p>
            <a:fld id="{9CBD8795-7018-2443-A1F2-0C5D1B623038}"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8" name="Picture 7"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GB"/>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D09996A1-A982-8640-BDDE-CF051B45C6A8}" type="datetimeFigureOut">
              <a:rPr lang="en-US" smtClean="0"/>
              <a:t>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D8795-7018-2443-A1F2-0C5D1B623038}"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descr="Overlay-FullBackground.jpg"/>
          <p:cNvPicPr>
            <a:picLocks noChangeAspect="1"/>
          </p:cNvPicPr>
          <p:nvPr/>
        </p:nvPicPr>
        <p:blipFill>
          <a:blip r:embed="rId2"/>
          <a:srcRect r="14719"/>
          <a:stretch>
            <a:fillRect/>
          </a:stretch>
        </p:blipFill>
        <p:spPr>
          <a:xfrm>
            <a:off x="0" y="4482"/>
            <a:ext cx="7798112" cy="6858000"/>
          </a:xfrm>
          <a:prstGeom prst="rect">
            <a:avLst/>
          </a:prstGeom>
          <a:noFill/>
          <a:ln>
            <a:noFill/>
          </a:ln>
        </p:spPr>
      </p:pic>
      <p:sp>
        <p:nvSpPr>
          <p:cNvPr id="2" name="Vertical Title 1"/>
          <p:cNvSpPr>
            <a:spLocks noGrp="1"/>
          </p:cNvSpPr>
          <p:nvPr>
            <p:ph type="title" orient="vert"/>
          </p:nvPr>
        </p:nvSpPr>
        <p:spPr>
          <a:xfrm>
            <a:off x="7848600" y="457200"/>
            <a:ext cx="1219200" cy="5668963"/>
          </a:xfrm>
        </p:spPr>
        <p:txBody>
          <a:bodyPr vert="eaVert">
            <a:normAutofit/>
          </a:bodyPr>
          <a:lstStyle/>
          <a:p>
            <a:r>
              <a:rPr lang="en-GB"/>
              <a:t>Click to edit Master title style</a:t>
            </a:r>
            <a:endParaRPr/>
          </a:p>
        </p:txBody>
      </p:sp>
      <p:sp>
        <p:nvSpPr>
          <p:cNvPr id="3" name="Vertical Text Placeholder 2"/>
          <p:cNvSpPr>
            <a:spLocks noGrp="1"/>
          </p:cNvSpPr>
          <p:nvPr>
            <p:ph type="body" orient="vert" idx="1"/>
          </p:nvPr>
        </p:nvSpPr>
        <p:spPr>
          <a:xfrm>
            <a:off x="779462" y="457200"/>
            <a:ext cx="6383337" cy="5668963"/>
          </a:xfrm>
        </p:spPr>
        <p:txBody>
          <a:bodyPr vert="eaVert"/>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a:xfrm>
            <a:off x="7924800" y="6356350"/>
            <a:ext cx="1066800"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09996A1-A982-8640-BDDE-CF051B45C6A8}" type="datetimeFigureOut">
              <a:rPr lang="en-US" smtClean="0"/>
              <a:t>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D8795-7018-2443-A1F2-0C5D1B623038}"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5400000" flipH="1">
            <a:off x="4421262" y="3365075"/>
            <a:ext cx="6855164" cy="125016"/>
          </a:xfrm>
          <a:prstGeom prst="rect">
            <a:avLst/>
          </a:prstGeom>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7" name="Picture 6"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p:txBody>
          <a:bodyPr/>
          <a:lstStyle/>
          <a:p>
            <a:r>
              <a:rPr lang="en-GB"/>
              <a:t>Click to edit Master title style</a:t>
            </a:r>
            <a:endParaRPr/>
          </a:p>
        </p:txBody>
      </p:sp>
      <p:sp>
        <p:nvSpPr>
          <p:cNvPr id="3" name="Content Placeholder 2"/>
          <p:cNvSpPr>
            <a:spLocks noGrp="1"/>
          </p:cNvSpPr>
          <p:nvPr>
            <p:ph idx="1"/>
          </p:nvPr>
        </p:nvSpPr>
        <p:spPr/>
        <p:txBody>
          <a:bodyPr/>
          <a:lstStyle>
            <a:lvl5pP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10"/>
          </p:nvPr>
        </p:nvSpPr>
        <p:spPr/>
        <p:txBody>
          <a:bodyPr/>
          <a:lstStyle/>
          <a:p>
            <a:fld id="{D09996A1-A982-8640-BDDE-CF051B45C6A8}" type="datetimeFigureOut">
              <a:rPr lang="en-US" smtClean="0"/>
              <a:t>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D8795-7018-2443-A1F2-0C5D1B62303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t="50000"/>
          <a:stretch>
            <a:fillRect/>
          </a:stretch>
        </p:blipFill>
        <p:spPr>
          <a:xfrm>
            <a:off x="0" y="3429000"/>
            <a:ext cx="9144000" cy="3429000"/>
          </a:xfrm>
          <a:prstGeom prst="rect">
            <a:avLst/>
          </a:prstGeom>
        </p:spPr>
      </p:pic>
      <p:sp>
        <p:nvSpPr>
          <p:cNvPr id="2" name="Title 1"/>
          <p:cNvSpPr>
            <a:spLocks noGrp="1"/>
          </p:cNvSpPr>
          <p:nvPr>
            <p:ph type="ctrTitle"/>
          </p:nvPr>
        </p:nvSpPr>
        <p:spPr>
          <a:xfrm>
            <a:off x="779463" y="789081"/>
            <a:ext cx="7583488" cy="1470025"/>
          </a:xfrm>
        </p:spPr>
        <p:txBody>
          <a:bodyPr anchor="ctr" anchorCtr="0"/>
          <a:lstStyle/>
          <a:p>
            <a:r>
              <a:rPr lang="en-GB"/>
              <a:t>Click to edit Master title style</a:t>
            </a:r>
            <a:endParaRPr/>
          </a:p>
        </p:txBody>
      </p:sp>
      <p:sp>
        <p:nvSpPr>
          <p:cNvPr id="3" name="Subtitle 2"/>
          <p:cNvSpPr>
            <a:spLocks noGrp="1"/>
          </p:cNvSpPr>
          <p:nvPr>
            <p:ph type="subTitle" idx="1"/>
          </p:nvPr>
        </p:nvSpPr>
        <p:spPr>
          <a:xfrm>
            <a:off x="779463" y="4724400"/>
            <a:ext cx="7583487" cy="1385047"/>
          </a:xfrm>
        </p:spPr>
        <p:txBody>
          <a:bodyPr anchor="ctr" anchorCtr="0">
            <a:normAutofit/>
          </a:bodyPr>
          <a:lstStyle>
            <a:lvl1pPr marL="0" indent="0" algn="ctr">
              <a:spcBef>
                <a:spcPts val="300"/>
              </a:spcBef>
              <a:buNone/>
              <a:defRPr sz="1800">
                <a:solidFill>
                  <a:schemeClr val="bg2"/>
                </a:solidFill>
                <a:effectLst>
                  <a:outerShdw blurRad="63500" dir="2700000" algn="tl"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a:t>Click to edit Master subtitle style</a:t>
            </a:r>
            <a:endParaRPr dirty="0"/>
          </a:p>
        </p:txBody>
      </p:sp>
      <p:sp>
        <p:nvSpPr>
          <p:cNvPr id="4" name="Date Placeholder 3"/>
          <p:cNvSpPr>
            <a:spLocks noGrp="1"/>
          </p:cNvSpPr>
          <p:nvPr>
            <p:ph type="dt" sz="half" idx="10"/>
          </p:nvPr>
        </p:nvSpPr>
        <p:spPr/>
        <p:txBody>
          <a:bodyPr/>
          <a:lstStyle/>
          <a:p>
            <a:fld id="{D09996A1-A982-8640-BDDE-CF051B45C6A8}" type="datetimeFigureOut">
              <a:rPr lang="en-US" smtClean="0"/>
              <a:t>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D8795-7018-2443-A1F2-0C5D1B623038}" type="slidenum">
              <a:rPr lang="en-US" smtClean="0"/>
              <a:t>‹#›</a:t>
            </a:fld>
            <a:endParaRPr lang="en-US"/>
          </a:p>
        </p:txBody>
      </p:sp>
      <p:pic>
        <p:nvPicPr>
          <p:cNvPr id="7" name="Picture 6" descr="overlay-ruleShadow.png"/>
          <p:cNvPicPr>
            <a:picLocks noChangeAspect="1"/>
          </p:cNvPicPr>
          <p:nvPr/>
        </p:nvPicPr>
        <p:blipFill>
          <a:blip r:embed="rId3"/>
          <a:stretch>
            <a:fillRect/>
          </a:stretch>
        </p:blipFill>
        <p:spPr>
          <a:xfrm>
            <a:off x="0" y="3303984"/>
            <a:ext cx="9144000" cy="125016"/>
          </a:xfrm>
          <a:prstGeom prst="rect">
            <a:avLst/>
          </a:prstGeom>
        </p:spPr>
      </p:pic>
      <p:sp>
        <p:nvSpPr>
          <p:cNvPr id="10" name="Picture Placeholder 9"/>
          <p:cNvSpPr>
            <a:spLocks noGrp="1"/>
          </p:cNvSpPr>
          <p:nvPr>
            <p:ph type="pic" sz="quarter" idx="13"/>
          </p:nvPr>
        </p:nvSpPr>
        <p:spPr>
          <a:xfrm>
            <a:off x="3677371" y="2564085"/>
            <a:ext cx="1789259" cy="1729830"/>
          </a:xfrm>
          <a:prstGeom prst="ellipse">
            <a:avLst/>
          </a:prstGeom>
          <a:noFill/>
          <a:ln w="127000">
            <a:solidFill>
              <a:schemeClr val="tx2"/>
            </a:solidFill>
          </a:ln>
          <a:effectLst>
            <a:innerShdw blurRad="101600" dist="76200" dir="13500000">
              <a:prstClr val="black">
                <a:alpha val="57000"/>
              </a:prstClr>
            </a:innerShdw>
          </a:effectLst>
        </p:spPr>
        <p:txBody>
          <a:bodyPr>
            <a:normAutofit/>
          </a:bodyPr>
          <a:lstStyle>
            <a:lvl1pPr marL="0" indent="0" algn="ctr">
              <a:buNone/>
              <a:defRPr sz="1600">
                <a:solidFill>
                  <a:schemeClr val="tx1"/>
                </a:solidFill>
              </a:defRPr>
            </a:lvl1pPr>
          </a:lstStyle>
          <a:p>
            <a:r>
              <a:rPr lang="en-GB"/>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4446984"/>
            <a:ext cx="9144000" cy="125016"/>
          </a:xfrm>
          <a:prstGeom prst="rect">
            <a:avLst/>
          </a:prstGeom>
        </p:spPr>
      </p:pic>
      <p:pic>
        <p:nvPicPr>
          <p:cNvPr id="7" name="Picture 6" descr="Overlay-FullBackground.jpg"/>
          <p:cNvPicPr>
            <a:picLocks noChangeAspect="1"/>
          </p:cNvPicPr>
          <p:nvPr/>
        </p:nvPicPr>
        <p:blipFill>
          <a:blip r:embed="rId3"/>
          <a:srcRect t="66667"/>
          <a:stretch>
            <a:fillRect/>
          </a:stretch>
        </p:blipFill>
        <p:spPr>
          <a:xfrm>
            <a:off x="0" y="4572000"/>
            <a:ext cx="9144000" cy="2286000"/>
          </a:xfrm>
          <a:prstGeom prst="rect">
            <a:avLst/>
          </a:prstGeom>
        </p:spPr>
      </p:pic>
      <p:sp>
        <p:nvSpPr>
          <p:cNvPr id="2" name="Title 1"/>
          <p:cNvSpPr>
            <a:spLocks noGrp="1"/>
          </p:cNvSpPr>
          <p:nvPr>
            <p:ph type="title"/>
          </p:nvPr>
        </p:nvSpPr>
        <p:spPr>
          <a:xfrm>
            <a:off x="779463" y="2971800"/>
            <a:ext cx="7583487" cy="1362075"/>
          </a:xfrm>
        </p:spPr>
        <p:txBody>
          <a:bodyPr vert="horz" lIns="91440" tIns="45720" rIns="91440" bIns="45720" rtlCol="0" anchor="b" anchorCtr="0">
            <a:noAutofit/>
          </a:bodyPr>
          <a:lst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GB"/>
              <a:t>Click to edit Master title style</a:t>
            </a:r>
            <a:endParaRPr/>
          </a:p>
        </p:txBody>
      </p:sp>
      <p:sp>
        <p:nvSpPr>
          <p:cNvPr id="3" name="Text Placeholder 2"/>
          <p:cNvSpPr>
            <a:spLocks noGrp="1"/>
          </p:cNvSpPr>
          <p:nvPr>
            <p:ph type="body" idx="1"/>
          </p:nvPr>
        </p:nvSpPr>
        <p:spPr>
          <a:xfrm>
            <a:off x="779463" y="4724400"/>
            <a:ext cx="7583487" cy="1398494"/>
          </a:xfrm>
        </p:spPr>
        <p:txBody>
          <a:bodyPr vert="horz" lIns="91440" tIns="45720" rIns="91440" bIns="45720" rtlCol="0">
            <a:normAutofit/>
          </a:bodyPr>
          <a:lstStyle>
            <a:lvl1pPr marL="0" indent="0" algn="ctr" defTabSz="914400" rtl="0" eaLnBrk="1" latinLnBrk="0" hangingPunct="1">
              <a:spcBef>
                <a:spcPts val="300"/>
              </a:spcBef>
              <a:buFont typeface="Calisto MT" pitchFamily="18" charset="0"/>
              <a:buNone/>
              <a:defRPr sz="1800" kern="1200">
                <a:solidFill>
                  <a:schemeClr val="bg2"/>
                </a:solidFill>
                <a:effectLst>
                  <a:outerShdw blurRad="63500" dir="2700000" algn="tl" rotWithShape="0">
                    <a:schemeClr val="tx1">
                      <a:alpha val="40000"/>
                    </a:scheme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09996A1-A982-8640-BDDE-CF051B45C6A8}" type="datetimeFigureOut">
              <a:rPr lang="en-US" smtClean="0"/>
              <a:t>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BD8795-7018-2443-A1F2-0C5D1B62303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1" name="Picture 10"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p>
            <a:r>
              <a:rPr lang="en-GB"/>
              <a:t>Click to edit Master title style</a:t>
            </a:r>
            <a:endParaRPr/>
          </a:p>
        </p:txBody>
      </p:sp>
      <p:sp>
        <p:nvSpPr>
          <p:cNvPr id="3" name="Content Placeholder 2"/>
          <p:cNvSpPr>
            <a:spLocks noGrp="1"/>
          </p:cNvSpPr>
          <p:nvPr>
            <p:ph sz="half" idx="1"/>
          </p:nvPr>
        </p:nvSpPr>
        <p:spPr>
          <a:xfrm>
            <a:off x="779463"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Content Placeholder 3"/>
          <p:cNvSpPr>
            <a:spLocks noGrp="1"/>
          </p:cNvSpPr>
          <p:nvPr>
            <p:ph sz="half" idx="2"/>
          </p:nvPr>
        </p:nvSpPr>
        <p:spPr>
          <a:xfrm>
            <a:off x="4796791" y="1828800"/>
            <a:ext cx="3566160" cy="4297363"/>
          </a:xfrm>
        </p:spPr>
        <p:txBody>
          <a:bodyPr>
            <a:normAutofit/>
          </a:bodyPr>
          <a:lstStyle>
            <a:lvl1pPr>
              <a:defRPr sz="20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Date Placeholder 4"/>
          <p:cNvSpPr>
            <a:spLocks noGrp="1"/>
          </p:cNvSpPr>
          <p:nvPr>
            <p:ph type="dt" sz="half" idx="10"/>
          </p:nvPr>
        </p:nvSpPr>
        <p:spPr/>
        <p:txBody>
          <a:bodyPr/>
          <a:lstStyle/>
          <a:p>
            <a:fld id="{D09996A1-A982-8640-BDDE-CF051B45C6A8}" type="datetimeFigureOut">
              <a:rPr lang="en-US" smtClean="0"/>
              <a:t>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BD8795-7018-2443-A1F2-0C5D1B62303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2" name="Picture 11" descr="overlay-ruleShadow.png"/>
          <p:cNvPicPr>
            <a:picLocks noChangeAspect="1"/>
          </p:cNvPicPr>
          <p:nvPr/>
        </p:nvPicPr>
        <p:blipFill>
          <a:blip r:embed="rId2"/>
          <a:stretch>
            <a:fillRect/>
          </a:stretch>
        </p:blipFill>
        <p:spPr>
          <a:xfrm>
            <a:off x="0" y="1307592"/>
            <a:ext cx="9144000" cy="125016"/>
          </a:xfrm>
          <a:prstGeom prst="rect">
            <a:avLst/>
          </a:prstGeom>
        </p:spPr>
      </p:pic>
      <p:pic>
        <p:nvPicPr>
          <p:cNvPr id="13" name="Picture 12" descr="Overlay-FullBackground.jpg"/>
          <p:cNvPicPr>
            <a:picLocks noChangeAspect="1"/>
          </p:cNvPicPr>
          <p:nvPr/>
        </p:nvPicPr>
        <p:blipFill>
          <a:blip r:embed="rId3"/>
          <a:srcRect t="23333"/>
          <a:stretch>
            <a:fillRect/>
          </a:stretch>
        </p:blipFill>
        <p:spPr>
          <a:xfrm>
            <a:off x="0" y="1425388"/>
            <a:ext cx="9144000" cy="5432612"/>
          </a:xfrm>
          <a:prstGeom prst="rect">
            <a:avLst/>
          </a:prstGeom>
        </p:spPr>
      </p:pic>
      <p:sp>
        <p:nvSpPr>
          <p:cNvPr id="2" name="Title 1"/>
          <p:cNvSpPr>
            <a:spLocks noGrp="1"/>
          </p:cNvSpPr>
          <p:nvPr>
            <p:ph type="title"/>
          </p:nvPr>
        </p:nvSpPr>
        <p:spPr>
          <a:xfrm>
            <a:off x="779463" y="62753"/>
            <a:ext cx="7583488" cy="1283167"/>
          </a:xfrm>
        </p:spPr>
        <p:txBody>
          <a:bodyPr/>
          <a:lstStyle>
            <a:lvl1pPr>
              <a:defRPr/>
            </a:lvl1pPr>
          </a:lstStyle>
          <a:p>
            <a:r>
              <a:rPr lang="en-GB"/>
              <a:t>Click to edit Master title style</a:t>
            </a:r>
            <a:endParaRPr/>
          </a:p>
        </p:txBody>
      </p:sp>
      <p:sp>
        <p:nvSpPr>
          <p:cNvPr id="3" name="Text Placeholder 2"/>
          <p:cNvSpPr>
            <a:spLocks noGrp="1"/>
          </p:cNvSpPr>
          <p:nvPr>
            <p:ph type="body" idx="1"/>
          </p:nvPr>
        </p:nvSpPr>
        <p:spPr>
          <a:xfrm>
            <a:off x="779463"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779463"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5" name="Text Placeholder 4"/>
          <p:cNvSpPr>
            <a:spLocks noGrp="1"/>
          </p:cNvSpPr>
          <p:nvPr>
            <p:ph type="body" sz="quarter" idx="3"/>
          </p:nvPr>
        </p:nvSpPr>
        <p:spPr>
          <a:xfrm>
            <a:off x="4796791" y="1524000"/>
            <a:ext cx="3566160" cy="838200"/>
          </a:xfrm>
        </p:spPr>
        <p:txBody>
          <a:bodyPr anchor="ctr" anchorCtr="0">
            <a:noAutofit/>
          </a:bodyPr>
          <a:lstStyle>
            <a:lvl1pPr marL="0" indent="0" algn="ctr">
              <a:spcBef>
                <a:spcPct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4796791" y="2393576"/>
            <a:ext cx="3566160" cy="3732585"/>
          </a:xfrm>
        </p:spPr>
        <p:txBody>
          <a:bodyPr>
            <a:normAutofit/>
          </a:bodyPr>
          <a:lstStyle>
            <a:lvl1pPr>
              <a:defRPr sz="20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7" name="Date Placeholder 6"/>
          <p:cNvSpPr>
            <a:spLocks noGrp="1"/>
          </p:cNvSpPr>
          <p:nvPr>
            <p:ph type="dt" sz="half" idx="10"/>
          </p:nvPr>
        </p:nvSpPr>
        <p:spPr/>
        <p:txBody>
          <a:bodyPr/>
          <a:lstStyle/>
          <a:p>
            <a:fld id="{D09996A1-A982-8640-BDDE-CF051B45C6A8}" type="datetimeFigureOut">
              <a:rPr lang="en-US" smtClean="0"/>
              <a:t>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BD8795-7018-2443-A1F2-0C5D1B62303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overlay-ruleShadow.png"/>
          <p:cNvPicPr>
            <a:picLocks noChangeAspect="1"/>
          </p:cNvPicPr>
          <p:nvPr/>
        </p:nvPicPr>
        <p:blipFill>
          <a:blip r:embed="rId2"/>
          <a:stretch>
            <a:fillRect/>
          </a:stretch>
        </p:blipFill>
        <p:spPr>
          <a:xfrm>
            <a:off x="0" y="1307592"/>
            <a:ext cx="9144000" cy="125016"/>
          </a:xfrm>
          <a:prstGeom prst="rect">
            <a:avLst/>
          </a:prstGeom>
        </p:spPr>
      </p:pic>
      <p:sp>
        <p:nvSpPr>
          <p:cNvPr id="2" name="Title 1"/>
          <p:cNvSpPr>
            <a:spLocks noGrp="1"/>
          </p:cNvSpPr>
          <p:nvPr>
            <p:ph type="title"/>
          </p:nvPr>
        </p:nvSpPr>
        <p:spPr/>
        <p:txBody>
          <a:bodyPr/>
          <a:lstStyle/>
          <a:p>
            <a:r>
              <a:rPr lang="en-GB"/>
              <a:t>Click to edit Master title style</a:t>
            </a:r>
            <a:endParaRPr/>
          </a:p>
        </p:txBody>
      </p:sp>
      <p:sp>
        <p:nvSpPr>
          <p:cNvPr id="3" name="Date Placeholder 2"/>
          <p:cNvSpPr>
            <a:spLocks noGrp="1"/>
          </p:cNvSpPr>
          <p:nvPr>
            <p:ph type="dt" sz="half" idx="10"/>
          </p:nvPr>
        </p:nvSpPr>
        <p:spPr/>
        <p:txBody>
          <a:bodyPr/>
          <a:lstStyle/>
          <a:p>
            <a:fld id="{D09996A1-A982-8640-BDDE-CF051B45C6A8}" type="datetimeFigureOut">
              <a:rPr lang="en-US" smtClean="0"/>
              <a:t>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BD8795-7018-2443-A1F2-0C5D1B623038}" type="slidenum">
              <a:rPr lang="en-US" smtClean="0"/>
              <a:t>‹#›</a:t>
            </a:fld>
            <a:endParaRPr lang="en-US"/>
          </a:p>
        </p:txBody>
      </p:sp>
      <p:pic>
        <p:nvPicPr>
          <p:cNvPr id="10" name="Picture 9" descr="Overlay-FullBackground.jpg"/>
          <p:cNvPicPr>
            <a:picLocks noChangeAspect="1"/>
          </p:cNvPicPr>
          <p:nvPr/>
        </p:nvPicPr>
        <p:blipFill>
          <a:blip r:embed="rId3"/>
          <a:srcRect t="21046"/>
          <a:stretch>
            <a:fillRect/>
          </a:stretch>
        </p:blipFill>
        <p:spPr>
          <a:xfrm>
            <a:off x="0" y="1447800"/>
            <a:ext cx="9144000" cy="5414682"/>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Overlay-FullBackground.jpg"/>
          <p:cNvPicPr>
            <a:picLocks noChangeAspect="1"/>
          </p:cNvPicPr>
          <p:nvPr/>
        </p:nvPicPr>
        <p:blipFill>
          <a:blip r:embed="rId2"/>
          <a:stretch>
            <a:fillRect/>
          </a:stretch>
        </p:blipFill>
        <p:spPr>
          <a:xfrm>
            <a:off x="0" y="4482"/>
            <a:ext cx="9144000" cy="6858000"/>
          </a:xfrm>
          <a:prstGeom prst="rect">
            <a:avLst/>
          </a:prstGeom>
          <a:noFill/>
          <a:ln>
            <a:noFill/>
          </a:ln>
        </p:spPr>
      </p:pic>
      <p:sp>
        <p:nvSpPr>
          <p:cNvPr id="2" name="Date Placeholder 1"/>
          <p:cNvSpPr>
            <a:spLocks noGrp="1"/>
          </p:cNvSpPr>
          <p:nvPr>
            <p:ph type="dt" sz="half" idx="10"/>
          </p:nvPr>
        </p:nvSpPr>
        <p:spPr/>
        <p:txBody>
          <a:bodyPr/>
          <a:lstStyle/>
          <a:p>
            <a:fld id="{D09996A1-A982-8640-BDDE-CF051B45C6A8}" type="datetimeFigureOut">
              <a:rPr lang="en-US" smtClean="0"/>
              <a:t>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BD8795-7018-2443-A1F2-0C5D1B62303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Overlay-FullBackground.jpg"/>
          <p:cNvPicPr>
            <a:picLocks noChangeAspect="1"/>
          </p:cNvPicPr>
          <p:nvPr/>
        </p:nvPicPr>
        <p:blipFill>
          <a:blip r:embed="rId2"/>
          <a:srcRect l="50000"/>
          <a:stretch>
            <a:fillRect/>
          </a:stretch>
        </p:blipFill>
        <p:spPr>
          <a:xfrm>
            <a:off x="4572000" y="4482"/>
            <a:ext cx="4572000" cy="6858000"/>
          </a:xfrm>
          <a:prstGeom prst="rect">
            <a:avLst/>
          </a:prstGeom>
          <a:noFill/>
          <a:ln>
            <a:noFill/>
          </a:ln>
        </p:spPr>
      </p:pic>
      <p:sp>
        <p:nvSpPr>
          <p:cNvPr id="2" name="Title 1"/>
          <p:cNvSpPr>
            <a:spLocks noGrp="1"/>
          </p:cNvSpPr>
          <p:nvPr>
            <p:ph type="title"/>
          </p:nvPr>
        </p:nvSpPr>
        <p:spPr>
          <a:xfrm>
            <a:off x="301752" y="273049"/>
            <a:ext cx="3962400" cy="1690221"/>
          </a:xfrm>
        </p:spPr>
        <p:txBody>
          <a:bodyPr vert="horz" lIns="91440" tIns="45720" rIns="91440" bIns="45720" rtlCol="0" anchor="b" anchorCtr="0">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r>
              <a:rPr lang="en-GB"/>
              <a:t>Click to edit Master title style</a:t>
            </a:r>
            <a:endParaRPr/>
          </a:p>
        </p:txBody>
      </p:sp>
      <p:sp>
        <p:nvSpPr>
          <p:cNvPr id="3" name="Content Placeholder 2"/>
          <p:cNvSpPr>
            <a:spLocks noGrp="1"/>
          </p:cNvSpPr>
          <p:nvPr>
            <p:ph idx="1"/>
          </p:nvPr>
        </p:nvSpPr>
        <p:spPr>
          <a:xfrm>
            <a:off x="4866401" y="273050"/>
            <a:ext cx="3959352" cy="5853113"/>
          </a:xfrm>
        </p:spPr>
        <p:txBody>
          <a:bodyPr>
            <a:normAutofit/>
          </a:bodyPr>
          <a:lstStyle>
            <a:lvl1pPr>
              <a:defRPr sz="2400"/>
            </a:lvl1pPr>
            <a:lvl2pPr>
              <a:defRPr sz="22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Text Placeholder 3"/>
          <p:cNvSpPr>
            <a:spLocks noGrp="1"/>
          </p:cNvSpPr>
          <p:nvPr>
            <p:ph type="body" sz="half" idx="2"/>
          </p:nvPr>
        </p:nvSpPr>
        <p:spPr>
          <a:xfrm>
            <a:off x="301752" y="1975104"/>
            <a:ext cx="3962400" cy="3200401"/>
          </a:xfrm>
          <a:effectLst>
            <a:outerShdw blurRad="50800" dist="38100" dir="2700000" algn="tl" rotWithShape="0">
              <a:prstClr val="black">
                <a:alpha val="40000"/>
              </a:prstClr>
            </a:outerShdw>
          </a:effectLst>
        </p:spPr>
        <p:txBody>
          <a:bodyPr vert="horz" lIns="91440" tIns="45720" rIns="91440" bIns="45720" rtlCol="0" anchor="t" anchorCtr="0">
            <a:normAutofit/>
          </a:bodyPr>
          <a:lstStyle>
            <a:lvl1pPr marL="0" indent="0" algn="ctr" defTabSz="914400" rtl="0" eaLnBrk="1" latinLnBrk="0" hangingPunct="1">
              <a:lnSpc>
                <a:spcPct val="110000"/>
              </a:lnSpc>
              <a:spcBef>
                <a:spcPts val="600"/>
              </a:spcBef>
              <a:buNone/>
              <a:defRPr sz="1800" kern="1200">
                <a:solidFill>
                  <a:schemeClr val="tx1"/>
                </a:solidFill>
                <a:effectLst>
                  <a:outerShdw blurRad="38100" dist="12700" dir="2700000" algn="tl" rotWithShape="0">
                    <a:prstClr val="black">
                      <a:alpha val="6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Date Placeholder 4"/>
          <p:cNvSpPr>
            <a:spLocks noGrp="1"/>
          </p:cNvSpPr>
          <p:nvPr>
            <p:ph type="dt" sz="half" idx="10"/>
          </p:nvPr>
        </p:nvSpPr>
        <p:spPr>
          <a:xfrm>
            <a:off x="2667000" y="6356350"/>
            <a:ext cx="1622612" cy="365125"/>
          </a:xfrm>
          <a:effectLst>
            <a:outerShdw blurRad="50800" dist="38100" dir="2700000" algn="tl" rotWithShape="0">
              <a:prstClr val="black">
                <a:alpha val="40000"/>
              </a:prstClr>
            </a:outerShdw>
          </a:effectLst>
        </p:spPr>
        <p:txBody>
          <a:bodyPr vert="horz" lIns="91440" tIns="45720" rIns="91440" bIns="45720" rtlCol="0" anchor="ctr"/>
          <a:lstStyle>
            <a:lvl1pPr marL="0" algn="r"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fld id="{D09996A1-A982-8640-BDDE-CF051B45C6A8}" type="datetimeFigureOut">
              <a:rPr lang="en-US" smtClean="0"/>
              <a:t>1/20/19</a:t>
            </a:fld>
            <a:endParaRPr lang="en-US"/>
          </a:p>
        </p:txBody>
      </p:sp>
      <p:sp>
        <p:nvSpPr>
          <p:cNvPr id="6" name="Footer Placeholder 5"/>
          <p:cNvSpPr>
            <a:spLocks noGrp="1"/>
          </p:cNvSpPr>
          <p:nvPr>
            <p:ph type="ftr" sz="quarter" idx="11"/>
          </p:nvPr>
        </p:nvSpPr>
        <p:spPr>
          <a:xfrm>
            <a:off x="242047" y="6356350"/>
            <a:ext cx="1891553" cy="365125"/>
          </a:xfrm>
          <a:effectLst>
            <a:outerShdw blurRad="50800" dist="38100" dir="2700000" algn="tl" rotWithShape="0">
              <a:prstClr val="black">
                <a:alpha val="40000"/>
              </a:prstClr>
            </a:outerShdw>
          </a:effectLst>
        </p:spPr>
        <p:txBody>
          <a:bodyPr vert="horz" lIns="91440" tIns="45720" rIns="91440" bIns="45720" rtlCol="0" anchor="ctr"/>
          <a:lstStyle>
            <a:lvl1pPr marL="0" algn="l" defTabSz="914400" rtl="0" eaLnBrk="1" latinLnBrk="0" hangingPunct="1">
              <a:defRPr sz="1200" kern="1200">
                <a:solidFill>
                  <a:schemeClr val="tx1"/>
                </a:solidFill>
                <a:effectLst>
                  <a:outerShdw blurRad="38100" dist="12700" dir="2700000" algn="tl" rotWithShape="0">
                    <a:prstClr val="black">
                      <a:alpha val="60000"/>
                    </a:prstClr>
                  </a:outerShdw>
                </a:effectLst>
                <a:latin typeface="+mn-lt"/>
                <a:ea typeface="+mn-ea"/>
                <a:cs typeface="+mn-cs"/>
              </a:defRPr>
            </a:lvl1pPr>
          </a:lstStyle>
          <a:p>
            <a:endParaRPr lang="en-US"/>
          </a:p>
        </p:txBody>
      </p:sp>
      <p:sp>
        <p:nvSpPr>
          <p:cNvPr id="7" name="Slide Number Placeholder 6"/>
          <p:cNvSpPr>
            <a:spLocks noGrp="1"/>
          </p:cNvSpPr>
          <p:nvPr>
            <p:ph type="sldNum" sz="quarter" idx="12"/>
          </p:nvPr>
        </p:nvSpPr>
        <p:spPr>
          <a:xfrm>
            <a:off x="1892808" y="5748338"/>
            <a:ext cx="762000" cy="576262"/>
          </a:xfrm>
        </p:spPr>
        <p:txBody>
          <a:bodyPr vert="horz" lIns="91440" tIns="45720" rIns="91440" bIns="45720" rtlCol="0" anchor="ctr">
            <a:noAutofit/>
          </a:bodyPr>
          <a:lstStyle>
            <a:lvl1pPr marL="0" algn="ctr" defTabSz="914400" rtl="0" eaLnBrk="1" latinLnBrk="0" hangingPunct="1">
              <a:spcBef>
                <a:spcPct val="0"/>
              </a:spcBef>
              <a:defRPr sz="36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a:lstStyle>
          <a:p>
            <a:fld id="{9CBD8795-7018-2443-A1F2-0C5D1B623038}" type="slidenum">
              <a:rPr lang="en-US" smtClean="0"/>
              <a:t>‹#›</a:t>
            </a:fld>
            <a:endParaRPr lang="en-US"/>
          </a:p>
        </p:txBody>
      </p:sp>
      <p:pic>
        <p:nvPicPr>
          <p:cNvPr id="10" name="Picture 9" descr="overlay-ruleShadow.png"/>
          <p:cNvPicPr>
            <a:picLocks noChangeAspect="1"/>
          </p:cNvPicPr>
          <p:nvPr/>
        </p:nvPicPr>
        <p:blipFill>
          <a:blip r:embed="rId3"/>
          <a:srcRect r="25031"/>
          <a:stretch>
            <a:fillRect/>
          </a:stretch>
        </p:blipFill>
        <p:spPr>
          <a:xfrm rot="16200000">
            <a:off x="1086391" y="3365075"/>
            <a:ext cx="6855164" cy="125016"/>
          </a:xfrm>
          <a:prstGeom prst="rect">
            <a:avLst/>
          </a:prstGeom>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79463" y="62753"/>
            <a:ext cx="7583488" cy="1283167"/>
          </a:xfrm>
          <a:prstGeom prst="rect">
            <a:avLst/>
          </a:prstGeom>
        </p:spPr>
        <p:txBody>
          <a:bodyPr vert="horz" lIns="91440" tIns="45720" rIns="91440" bIns="45720" rtlCol="0" anchor="ctr">
            <a:noAutofit/>
          </a:bodyPr>
          <a:lstStyle/>
          <a:p>
            <a:r>
              <a:rPr lang="en-GB"/>
              <a:t>Click to edit Master title style</a:t>
            </a:r>
            <a:endParaRPr/>
          </a:p>
        </p:txBody>
      </p:sp>
      <p:sp>
        <p:nvSpPr>
          <p:cNvPr id="3" name="Text Placeholder 2"/>
          <p:cNvSpPr>
            <a:spLocks noGrp="1"/>
          </p:cNvSpPr>
          <p:nvPr>
            <p:ph type="body" idx="1"/>
          </p:nvPr>
        </p:nvSpPr>
        <p:spPr>
          <a:xfrm>
            <a:off x="779463" y="1828800"/>
            <a:ext cx="7583488" cy="4297363"/>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dirty="0"/>
          </a:p>
        </p:txBody>
      </p:sp>
      <p:sp>
        <p:nvSpPr>
          <p:cNvPr id="4" name="Date Placeholder 3"/>
          <p:cNvSpPr>
            <a:spLocks noGrp="1"/>
          </p:cNvSpPr>
          <p:nvPr>
            <p:ph type="dt" sz="half" idx="2"/>
          </p:nvPr>
        </p:nvSpPr>
        <p:spPr>
          <a:xfrm>
            <a:off x="6732494" y="6356350"/>
            <a:ext cx="2133600" cy="365125"/>
          </a:xfrm>
          <a:prstGeom prst="rect">
            <a:avLst/>
          </a:prstGeom>
        </p:spPr>
        <p:txBody>
          <a:bodyPr vert="horz" lIns="91440" tIns="45720" rIns="91440" bIns="45720" rtlCol="0" anchor="ctr"/>
          <a:lstStyle>
            <a:lvl1pPr algn="r">
              <a:defRPr sz="1200">
                <a:solidFill>
                  <a:schemeClr val="bg2"/>
                </a:solidFill>
                <a:effectLst>
                  <a:outerShdw blurRad="63500" dir="2700000" algn="tl" rotWithShape="0">
                    <a:schemeClr val="tx1">
                      <a:alpha val="40000"/>
                    </a:schemeClr>
                  </a:outerShdw>
                </a:effectLst>
              </a:defRPr>
            </a:lvl1pPr>
          </a:lstStyle>
          <a:p>
            <a:fld id="{D09996A1-A982-8640-BDDE-CF051B45C6A8}" type="datetimeFigureOut">
              <a:rPr lang="en-US" smtClean="0"/>
              <a:t>1/20/19</a:t>
            </a:fld>
            <a:endParaRPr lang="en-US"/>
          </a:p>
        </p:txBody>
      </p:sp>
      <p:sp>
        <p:nvSpPr>
          <p:cNvPr id="5" name="Footer Placeholder 4"/>
          <p:cNvSpPr>
            <a:spLocks noGrp="1"/>
          </p:cNvSpPr>
          <p:nvPr>
            <p:ph type="ftr" sz="quarter" idx="3"/>
          </p:nvPr>
        </p:nvSpPr>
        <p:spPr>
          <a:xfrm>
            <a:off x="242047" y="6356350"/>
            <a:ext cx="2895600" cy="365125"/>
          </a:xfrm>
          <a:prstGeom prst="rect">
            <a:avLst/>
          </a:prstGeom>
        </p:spPr>
        <p:txBody>
          <a:bodyPr vert="horz" lIns="91440" tIns="45720" rIns="91440" bIns="45720" rtlCol="0" anchor="ctr"/>
          <a:lstStyle>
            <a:lvl1pPr algn="l">
              <a:defRPr sz="1200">
                <a:solidFill>
                  <a:schemeClr val="bg2"/>
                </a:solidFill>
                <a:effectLst>
                  <a:outerShdw blurRad="63500" dir="2700000" algn="tl" rotWithShape="0">
                    <a:schemeClr val="tx1">
                      <a:alpha val="40000"/>
                    </a:schemeClr>
                  </a:outerShdw>
                </a:effectLst>
              </a:defRPr>
            </a:lvl1pPr>
          </a:lstStyle>
          <a:p>
            <a:endParaRPr lang="en-US"/>
          </a:p>
        </p:txBody>
      </p:sp>
      <p:sp>
        <p:nvSpPr>
          <p:cNvPr id="6" name="Slide Number Placeholder 5"/>
          <p:cNvSpPr>
            <a:spLocks noGrp="1"/>
          </p:cNvSpPr>
          <p:nvPr>
            <p:ph type="sldNum" sz="quarter" idx="4"/>
          </p:nvPr>
        </p:nvSpPr>
        <p:spPr>
          <a:xfrm>
            <a:off x="4267200" y="6356350"/>
            <a:ext cx="609600" cy="365125"/>
          </a:xfrm>
          <a:prstGeom prst="rect">
            <a:avLst/>
          </a:prstGeom>
        </p:spPr>
        <p:txBody>
          <a:bodyPr vert="horz" lIns="91440" tIns="45720" rIns="91440" bIns="45720" rtlCol="0" anchor="ctr"/>
          <a:lstStyle>
            <a:lvl1pPr algn="ctr">
              <a:defRPr sz="1200">
                <a:solidFill>
                  <a:schemeClr val="bg2"/>
                </a:solidFill>
                <a:effectLst>
                  <a:outerShdw blurRad="63500" dir="2700000" algn="tl" rotWithShape="0">
                    <a:schemeClr val="tx1">
                      <a:alpha val="40000"/>
                    </a:schemeClr>
                  </a:outerShdw>
                </a:effectLst>
              </a:defRPr>
            </a:lvl1pPr>
          </a:lstStyle>
          <a:p>
            <a:fld id="{9CBD8795-7018-2443-A1F2-0C5D1B62303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12700" dir="2700000" sx="100500" sy="100500" algn="tl" rotWithShape="0">
              <a:prstClr val="black">
                <a:alpha val="60000"/>
              </a:prstClr>
            </a:outerShdw>
          </a:effectLst>
          <a:latin typeface="+mj-lt"/>
          <a:ea typeface="+mj-ea"/>
          <a:cs typeface="+mj-cs"/>
        </a:defRPr>
      </a:lvl1pPr>
    </p:titleStyle>
    <p:bodyStyle>
      <a:lvl1pPr marL="282575" indent="-282575" algn="l" defTabSz="914400" rtl="0" eaLnBrk="1" latinLnBrk="0" hangingPunct="1">
        <a:spcBef>
          <a:spcPts val="2000"/>
        </a:spcBef>
        <a:buFont typeface="Calisto MT" pitchFamily="18" charset="0"/>
        <a:buChar char="•"/>
        <a:defRPr sz="2400" kern="1200">
          <a:solidFill>
            <a:schemeClr val="bg2"/>
          </a:solidFill>
          <a:effectLst>
            <a:outerShdw blurRad="63500" dir="2700000" algn="tl" rotWithShape="0">
              <a:schemeClr val="tx1">
                <a:alpha val="40000"/>
              </a:schemeClr>
            </a:outerShdw>
          </a:effectLst>
          <a:latin typeface="+mn-lt"/>
          <a:ea typeface="+mn-ea"/>
          <a:cs typeface="+mn-cs"/>
        </a:defRPr>
      </a:lvl1pPr>
      <a:lvl2pPr marL="577850" indent="-295275" algn="l" defTabSz="914400" rtl="0" eaLnBrk="1" latinLnBrk="0" hangingPunct="1">
        <a:spcBef>
          <a:spcPts val="600"/>
        </a:spcBef>
        <a:buClr>
          <a:schemeClr val="bg2">
            <a:lumMod val="60000"/>
            <a:lumOff val="40000"/>
          </a:schemeClr>
        </a:buClr>
        <a:buFont typeface="Calisto MT" pitchFamily="18" charset="0"/>
        <a:buChar char="•"/>
        <a:defRPr sz="2200" kern="1200">
          <a:solidFill>
            <a:schemeClr val="bg2"/>
          </a:solidFill>
          <a:effectLst>
            <a:outerShdw blurRad="63500" dir="2700000" algn="tl" rotWithShape="0">
              <a:schemeClr val="tx1">
                <a:alpha val="40000"/>
              </a:schemeClr>
            </a:outerShdw>
          </a:effectLst>
          <a:latin typeface="+mn-lt"/>
          <a:ea typeface="+mn-ea"/>
          <a:cs typeface="+mn-cs"/>
        </a:defRPr>
      </a:lvl2pPr>
      <a:lvl3pPr marL="860425" indent="-282575" algn="l" defTabSz="914400" rtl="0" eaLnBrk="1" latinLnBrk="0" hangingPunct="1">
        <a:spcBef>
          <a:spcPts val="600"/>
        </a:spcBef>
        <a:buFont typeface="Calisto MT" pitchFamily="18" charset="0"/>
        <a:buChar char="•"/>
        <a:defRPr sz="2000" kern="1200">
          <a:solidFill>
            <a:schemeClr val="bg2"/>
          </a:solidFill>
          <a:effectLst>
            <a:outerShdw blurRad="63500" dir="2700000" algn="tl" rotWithShape="0">
              <a:schemeClr val="tx1">
                <a:alpha val="40000"/>
              </a:schemeClr>
            </a:outerShdw>
          </a:effectLst>
          <a:latin typeface="+mn-lt"/>
          <a:ea typeface="+mn-ea"/>
          <a:cs typeface="+mn-cs"/>
        </a:defRPr>
      </a:lvl3pPr>
      <a:lvl4pPr marL="1143000" indent="-282575" algn="l" defTabSz="914400" rtl="0" eaLnBrk="1" latinLnBrk="0" hangingPunct="1">
        <a:spcBef>
          <a:spcPts val="600"/>
        </a:spcBef>
        <a:buClr>
          <a:schemeClr val="bg2">
            <a:lumMod val="60000"/>
            <a:lumOff val="40000"/>
          </a:schemeClr>
        </a:buClr>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4pPr>
      <a:lvl5pPr marL="1425575" indent="-282575" algn="l" defTabSz="914400" rtl="0" eaLnBrk="1" latinLnBrk="0" hangingPunct="1">
        <a:spcBef>
          <a:spcPts val="600"/>
        </a:spcBef>
        <a:buFont typeface="Calisto MT" pitchFamily="18" charset="0"/>
        <a:buChar char="•"/>
        <a:defRPr sz="1800" kern="1200">
          <a:solidFill>
            <a:schemeClr val="bg2"/>
          </a:solidFill>
          <a:effectLst>
            <a:outerShdw blurRad="63500" dir="2700000" algn="tl" rotWithShape="0">
              <a:schemeClr val="tx1">
                <a:alpha val="40000"/>
              </a:schemeClr>
            </a:outerShdw>
          </a:effectLst>
          <a:latin typeface="+mn-lt"/>
          <a:ea typeface="+mn-ea"/>
          <a:cs typeface="+mn-cs"/>
        </a:defRPr>
      </a:lvl5pPr>
      <a:lvl6pPr marL="1711325"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6pPr>
      <a:lvl7pPr marL="2000250" indent="-280988" algn="l" defTabSz="914400" rtl="0" eaLnBrk="1" latinLnBrk="0" hangingPunct="1">
        <a:spcBef>
          <a:spcPct val="20000"/>
        </a:spcBef>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7pPr>
      <a:lvl8pPr marL="2290763" indent="-280988" algn="l" defTabSz="914400" rtl="0" eaLnBrk="1" latinLnBrk="0" hangingPunct="1">
        <a:spcBef>
          <a:spcPct val="20000"/>
        </a:spcBef>
        <a:buClr>
          <a:schemeClr val="bg2">
            <a:lumMod val="60000"/>
            <a:lumOff val="40000"/>
          </a:schemeClr>
        </a:buClr>
        <a:buFont typeface="Arial" pitchFamily="34" charset="0"/>
        <a:buChar char="•"/>
        <a:defRPr lang="en-US" sz="1800" kern="1200" dirty="0" smtClean="0">
          <a:solidFill>
            <a:schemeClr val="bg2"/>
          </a:solidFill>
          <a:effectLst>
            <a:outerShdw blurRad="63500" dir="2700000" algn="tl" rotWithShape="0">
              <a:schemeClr val="tx1">
                <a:alpha val="40000"/>
              </a:schemeClr>
            </a:outerShdw>
          </a:effectLst>
          <a:latin typeface="+mn-lt"/>
          <a:ea typeface="+mn-ea"/>
          <a:cs typeface="+mn-cs"/>
        </a:defRPr>
      </a:lvl8pPr>
      <a:lvl9pPr marL="2571750" indent="-280988" algn="l" defTabSz="914400" rtl="0" eaLnBrk="1" latinLnBrk="0" hangingPunct="1">
        <a:spcBef>
          <a:spcPct val="20000"/>
        </a:spcBef>
        <a:buFont typeface="Arial" pitchFamily="34" charset="0"/>
        <a:buChar char="•"/>
        <a:defRPr lang="en-US" sz="1800" kern="1200" dirty="0">
          <a:solidFill>
            <a:schemeClr val="bg2"/>
          </a:solidFill>
          <a:effectLst>
            <a:outerShdw blurRad="63500" dir="2700000" algn="tl" rotWithShape="0">
              <a:schemeClr val="tx1">
                <a:alpha val="40000"/>
              </a:scheme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0860" y="261435"/>
            <a:ext cx="8273255" cy="3127037"/>
          </a:xfrm>
        </p:spPr>
        <p:txBody>
          <a:bodyPr/>
          <a:lstStyle/>
          <a:p>
            <a:r>
              <a:rPr lang="en-US" dirty="0"/>
              <a:t>How have people viewed John throughout history?</a:t>
            </a:r>
          </a:p>
        </p:txBody>
      </p:sp>
      <p:sp>
        <p:nvSpPr>
          <p:cNvPr id="3" name="Subtitle 2"/>
          <p:cNvSpPr>
            <a:spLocks noGrp="1"/>
          </p:cNvSpPr>
          <p:nvPr>
            <p:ph type="subTitle" idx="1"/>
          </p:nvPr>
        </p:nvSpPr>
        <p:spPr>
          <a:xfrm>
            <a:off x="779463" y="3478306"/>
            <a:ext cx="7583487" cy="2852156"/>
          </a:xfrm>
        </p:spPr>
        <p:txBody>
          <a:bodyPr>
            <a:normAutofit/>
          </a:bodyPr>
          <a:lstStyle/>
          <a:p>
            <a:pPr algn="l"/>
            <a:r>
              <a:rPr lang="en-US" sz="2400" b="1" dirty="0"/>
              <a:t>Learning Objective:</a:t>
            </a:r>
            <a:endParaRPr lang="en-US" b="1" dirty="0"/>
          </a:p>
          <a:p>
            <a:pPr marL="342900" indent="-342900" algn="l">
              <a:buFont typeface="Arial"/>
              <a:buChar char="•"/>
            </a:pPr>
            <a:r>
              <a:rPr lang="en-US" sz="2400" dirty="0"/>
              <a:t>To analyse and understand different representations of King John’s kingship.</a:t>
            </a:r>
          </a:p>
          <a:p>
            <a:pPr marL="342900" indent="-342900" algn="l">
              <a:buFont typeface="Arial"/>
              <a:buChar char="•"/>
            </a:pPr>
            <a:r>
              <a:rPr lang="en-US" sz="2400" dirty="0"/>
              <a:t>To consider how and why different interpretations come about.</a:t>
            </a:r>
          </a:p>
        </p:txBody>
      </p:sp>
    </p:spTree>
    <p:extLst>
      <p:ext uri="{BB962C8B-B14F-4D97-AF65-F5344CB8AC3E}">
        <p14:creationId xmlns:p14="http://schemas.microsoft.com/office/powerpoint/2010/main" val="37946716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4 – Do you agree?</a:t>
            </a:r>
          </a:p>
        </p:txBody>
      </p:sp>
      <p:sp>
        <p:nvSpPr>
          <p:cNvPr id="3" name="Content Placeholder 2"/>
          <p:cNvSpPr>
            <a:spLocks noGrp="1"/>
          </p:cNvSpPr>
          <p:nvPr>
            <p:ph idx="1"/>
          </p:nvPr>
        </p:nvSpPr>
        <p:spPr>
          <a:xfrm>
            <a:off x="402063" y="1828800"/>
            <a:ext cx="8424400" cy="4563749"/>
          </a:xfrm>
        </p:spPr>
        <p:txBody>
          <a:bodyPr/>
          <a:lstStyle/>
          <a:p>
            <a:r>
              <a:rPr lang="en-US" dirty="0"/>
              <a:t>You have now </a:t>
            </a:r>
            <a:r>
              <a:rPr lang="en-US" dirty="0" err="1"/>
              <a:t>analysed</a:t>
            </a:r>
            <a:r>
              <a:rPr lang="en-US" dirty="0"/>
              <a:t> and compared all 3 representations. </a:t>
            </a:r>
          </a:p>
          <a:p>
            <a:r>
              <a:rPr lang="en-US" dirty="0"/>
              <a:t>The final part of this evaluation is to decide whether or not you agree with the way that John has been presented.</a:t>
            </a:r>
          </a:p>
          <a:p>
            <a:r>
              <a:rPr lang="en-US" b="1" dirty="0"/>
              <a:t>Answer Question 3, explaining in detail whether or not you agree with how Representation 2 has presented King John, and why. </a:t>
            </a:r>
          </a:p>
          <a:p>
            <a:r>
              <a:rPr lang="en-US" b="1" dirty="0"/>
              <a:t>You will need to start this in </a:t>
            </a:r>
            <a:r>
              <a:rPr lang="en-US" b="1"/>
              <a:t>class and complete </a:t>
            </a:r>
            <a:r>
              <a:rPr lang="en-US" b="1" dirty="0"/>
              <a:t>what you don’t finish for homework.</a:t>
            </a:r>
          </a:p>
        </p:txBody>
      </p:sp>
    </p:spTree>
    <p:extLst>
      <p:ext uri="{BB962C8B-B14F-4D97-AF65-F5344CB8AC3E}">
        <p14:creationId xmlns:p14="http://schemas.microsoft.com/office/powerpoint/2010/main" val="41760626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Representations</a:t>
            </a:r>
          </a:p>
        </p:txBody>
      </p:sp>
      <p:sp>
        <p:nvSpPr>
          <p:cNvPr id="3" name="Content Placeholder 2"/>
          <p:cNvSpPr>
            <a:spLocks noGrp="1"/>
          </p:cNvSpPr>
          <p:nvPr>
            <p:ph idx="1"/>
          </p:nvPr>
        </p:nvSpPr>
        <p:spPr>
          <a:xfrm>
            <a:off x="243550" y="1620060"/>
            <a:ext cx="8715613" cy="5052298"/>
          </a:xfrm>
        </p:spPr>
        <p:txBody>
          <a:bodyPr>
            <a:noAutofit/>
          </a:bodyPr>
          <a:lstStyle/>
          <a:p>
            <a:r>
              <a:rPr lang="en-US" sz="2800" dirty="0"/>
              <a:t>Different people have different opinions on things, events and people, and they choose to </a:t>
            </a:r>
            <a:r>
              <a:rPr lang="en-US" sz="2800" u="sng" dirty="0"/>
              <a:t>represent</a:t>
            </a:r>
            <a:r>
              <a:rPr lang="en-US" sz="2800" dirty="0"/>
              <a:t> them in different ways.</a:t>
            </a:r>
          </a:p>
          <a:p>
            <a:r>
              <a:rPr lang="en-US" sz="2800" dirty="0"/>
              <a:t>As historians we have to consider lots of different representations to decide which we think is the most accurate, and which we agree with.</a:t>
            </a:r>
          </a:p>
          <a:p>
            <a:pPr marL="0" indent="0">
              <a:buNone/>
            </a:pPr>
            <a:r>
              <a:rPr lang="en-US" sz="2800" b="1" u="sng" dirty="0"/>
              <a:t>Key words:</a:t>
            </a:r>
          </a:p>
          <a:p>
            <a:pPr marL="0" indent="0">
              <a:buNone/>
            </a:pPr>
            <a:r>
              <a:rPr lang="en-US" sz="2800" b="1" dirty="0"/>
              <a:t>Represent, representation, portrayal, view. </a:t>
            </a:r>
          </a:p>
        </p:txBody>
      </p:sp>
    </p:spTree>
    <p:extLst>
      <p:ext uri="{BB962C8B-B14F-4D97-AF65-F5344CB8AC3E}">
        <p14:creationId xmlns:p14="http://schemas.microsoft.com/office/powerpoint/2010/main" val="38634483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Representations of King John</a:t>
            </a:r>
          </a:p>
        </p:txBody>
      </p:sp>
      <p:sp>
        <p:nvSpPr>
          <p:cNvPr id="3" name="Content Placeholder 2"/>
          <p:cNvSpPr>
            <a:spLocks noGrp="1"/>
          </p:cNvSpPr>
          <p:nvPr>
            <p:ph idx="1"/>
          </p:nvPr>
        </p:nvSpPr>
        <p:spPr>
          <a:xfrm>
            <a:off x="365975" y="1828800"/>
            <a:ext cx="8331320" cy="4297363"/>
          </a:xfrm>
        </p:spPr>
        <p:txBody>
          <a:bodyPr>
            <a:normAutofit/>
          </a:bodyPr>
          <a:lstStyle/>
          <a:p>
            <a:r>
              <a:rPr lang="en-US" sz="3200" dirty="0"/>
              <a:t>We are going to analyse 3 different representations of King John to see how people have interpreted his role as King. </a:t>
            </a:r>
          </a:p>
          <a:p>
            <a:r>
              <a:rPr lang="en-US" sz="3200" dirty="0"/>
              <a:t>We will consider how they have chosen to present him, and why.</a:t>
            </a:r>
          </a:p>
        </p:txBody>
      </p:sp>
    </p:spTree>
    <p:extLst>
      <p:ext uri="{BB962C8B-B14F-4D97-AF65-F5344CB8AC3E}">
        <p14:creationId xmlns:p14="http://schemas.microsoft.com/office/powerpoint/2010/main" val="20700698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1 – Table </a:t>
            </a:r>
          </a:p>
        </p:txBody>
      </p:sp>
      <p:sp>
        <p:nvSpPr>
          <p:cNvPr id="3" name="Content Placeholder 2"/>
          <p:cNvSpPr>
            <a:spLocks noGrp="1"/>
          </p:cNvSpPr>
          <p:nvPr>
            <p:ph idx="1"/>
          </p:nvPr>
        </p:nvSpPr>
        <p:spPr>
          <a:xfrm>
            <a:off x="452087" y="1699656"/>
            <a:ext cx="8245208" cy="4778987"/>
          </a:xfrm>
        </p:spPr>
        <p:txBody>
          <a:bodyPr>
            <a:normAutofit/>
          </a:bodyPr>
          <a:lstStyle/>
          <a:p>
            <a:pPr marL="0" indent="0">
              <a:buNone/>
            </a:pPr>
            <a:r>
              <a:rPr lang="en-US" sz="2800" b="1" dirty="0"/>
              <a:t>Complete the table to analyse the 3 representations. </a:t>
            </a:r>
          </a:p>
          <a:p>
            <a:pPr marL="0" indent="0">
              <a:buNone/>
            </a:pPr>
            <a:r>
              <a:rPr lang="en-US" sz="2800" b="1" dirty="0"/>
              <a:t>Think about:</a:t>
            </a:r>
          </a:p>
          <a:p>
            <a:r>
              <a:rPr lang="en-US" sz="2800" dirty="0"/>
              <a:t>The way they present John’s character (him as a person)</a:t>
            </a:r>
          </a:p>
          <a:p>
            <a:r>
              <a:rPr lang="en-US" sz="2800" dirty="0"/>
              <a:t>The way they present John’s ability as a king</a:t>
            </a:r>
          </a:p>
          <a:p>
            <a:r>
              <a:rPr lang="en-US" sz="2800" dirty="0"/>
              <a:t>Why they have chosen to present John in this way</a:t>
            </a:r>
          </a:p>
          <a:p>
            <a:r>
              <a:rPr lang="en-US" sz="2800" dirty="0"/>
              <a:t>What you already know that agrees with or disagrees with how they have presented John</a:t>
            </a:r>
          </a:p>
        </p:txBody>
      </p:sp>
    </p:spTree>
    <p:extLst>
      <p:ext uri="{BB962C8B-B14F-4D97-AF65-F5344CB8AC3E}">
        <p14:creationId xmlns:p14="http://schemas.microsoft.com/office/powerpoint/2010/main" val="3785892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Screen Shot 2015-12-26 at 16.24.20.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92186" y="-52287"/>
            <a:ext cx="8385307" cy="6910287"/>
          </a:xfrm>
          <a:prstGeom prst="rect">
            <a:avLst/>
          </a:prstGeom>
        </p:spPr>
      </p:pic>
    </p:spTree>
    <p:extLst>
      <p:ext uri="{BB962C8B-B14F-4D97-AF65-F5344CB8AC3E}">
        <p14:creationId xmlns:p14="http://schemas.microsoft.com/office/powerpoint/2010/main" val="49749451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descr="Screen Shot 2015-12-26 at 16.26.18.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018311"/>
            <a:ext cx="9178176" cy="4246418"/>
          </a:xfrm>
          <a:prstGeom prst="rect">
            <a:avLst/>
          </a:prstGeom>
        </p:spPr>
      </p:pic>
    </p:spTree>
    <p:extLst>
      <p:ext uri="{BB962C8B-B14F-4D97-AF65-F5344CB8AC3E}">
        <p14:creationId xmlns:p14="http://schemas.microsoft.com/office/powerpoint/2010/main" val="40046322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Screen Shot 2015-12-26 at 16.27.15.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137805"/>
            <a:ext cx="9172260" cy="4334742"/>
          </a:xfrm>
          <a:prstGeom prst="rect">
            <a:avLst/>
          </a:prstGeom>
        </p:spPr>
      </p:pic>
    </p:spTree>
    <p:extLst>
      <p:ext uri="{BB962C8B-B14F-4D97-AF65-F5344CB8AC3E}">
        <p14:creationId xmlns:p14="http://schemas.microsoft.com/office/powerpoint/2010/main" val="1617114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400" dirty="0"/>
              <a:t>Step 2 – Practice Questions </a:t>
            </a:r>
          </a:p>
        </p:txBody>
      </p:sp>
      <p:sp>
        <p:nvSpPr>
          <p:cNvPr id="3" name="Content Placeholder 2"/>
          <p:cNvSpPr>
            <a:spLocks noGrp="1"/>
          </p:cNvSpPr>
          <p:nvPr>
            <p:ph idx="1"/>
          </p:nvPr>
        </p:nvSpPr>
        <p:spPr>
          <a:xfrm>
            <a:off x="452087" y="1699656"/>
            <a:ext cx="8245208" cy="4778987"/>
          </a:xfrm>
        </p:spPr>
        <p:txBody>
          <a:bodyPr>
            <a:normAutofit/>
          </a:bodyPr>
          <a:lstStyle/>
          <a:p>
            <a:pPr marL="514350" indent="-514350">
              <a:buFont typeface="+mj-lt"/>
              <a:buAutoNum type="arabicPeriod"/>
            </a:pPr>
            <a:r>
              <a:rPr lang="en-US" sz="2800" b="1" dirty="0"/>
              <a:t>Answer Question 1</a:t>
            </a:r>
            <a:r>
              <a:rPr lang="en-US" sz="2800" dirty="0"/>
              <a:t>, thinking about the different views that Representations 1 and 2 give of King John.</a:t>
            </a:r>
          </a:p>
          <a:p>
            <a:pPr marL="514350" indent="-514350">
              <a:buFont typeface="+mj-lt"/>
              <a:buAutoNum type="arabicPeriod"/>
            </a:pPr>
            <a:r>
              <a:rPr lang="en-US" sz="2800" b="1" dirty="0"/>
              <a:t>Peer assess each other</a:t>
            </a:r>
            <a:r>
              <a:rPr lang="en-US" sz="2800" dirty="0"/>
              <a:t>, using the sheet to help you.</a:t>
            </a:r>
          </a:p>
          <a:p>
            <a:pPr marL="514350" indent="-514350">
              <a:buFont typeface="+mj-lt"/>
              <a:buAutoNum type="arabicPeriod"/>
            </a:pPr>
            <a:r>
              <a:rPr lang="en-US" sz="2800" b="1" dirty="0"/>
              <a:t>Answer Question 2</a:t>
            </a:r>
            <a:r>
              <a:rPr lang="en-US" sz="2800" dirty="0"/>
              <a:t>, thinking about why Representations 1 and 2 give different views.</a:t>
            </a:r>
          </a:p>
          <a:p>
            <a:pPr marL="514350" indent="-514350">
              <a:buFont typeface="+mj-lt"/>
              <a:buAutoNum type="arabicPeriod"/>
            </a:pPr>
            <a:r>
              <a:rPr lang="en-US" sz="2800" b="1" dirty="0"/>
              <a:t>Peer assess each other</a:t>
            </a:r>
            <a:r>
              <a:rPr lang="en-US" sz="2800" dirty="0"/>
              <a:t>, using the sheet to help you.</a:t>
            </a:r>
          </a:p>
          <a:p>
            <a:pPr marL="0" indent="0">
              <a:buNone/>
            </a:pPr>
            <a:endParaRPr lang="en-US" sz="2800" dirty="0"/>
          </a:p>
        </p:txBody>
      </p:sp>
    </p:spTree>
    <p:extLst>
      <p:ext uri="{BB962C8B-B14F-4D97-AF65-F5344CB8AC3E}">
        <p14:creationId xmlns:p14="http://schemas.microsoft.com/office/powerpoint/2010/main" val="32639213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Step 3 – Master the answer!</a:t>
            </a:r>
          </a:p>
        </p:txBody>
      </p:sp>
      <p:sp>
        <p:nvSpPr>
          <p:cNvPr id="3" name="Content Placeholder 2"/>
          <p:cNvSpPr>
            <a:spLocks noGrp="1"/>
          </p:cNvSpPr>
          <p:nvPr>
            <p:ph idx="1"/>
          </p:nvPr>
        </p:nvSpPr>
        <p:spPr>
          <a:xfrm>
            <a:off x="516671" y="1828800"/>
            <a:ext cx="8202152" cy="4297363"/>
          </a:xfrm>
        </p:spPr>
        <p:txBody>
          <a:bodyPr>
            <a:normAutofit/>
          </a:bodyPr>
          <a:lstStyle/>
          <a:p>
            <a:r>
              <a:rPr lang="en-US" sz="2800" dirty="0"/>
              <a:t>You have now practised some answers, assessed each other, received feedback and read someone else’s answer.</a:t>
            </a:r>
          </a:p>
          <a:p>
            <a:r>
              <a:rPr lang="en-US" sz="2800" dirty="0"/>
              <a:t>Now you will become a master! </a:t>
            </a:r>
          </a:p>
          <a:p>
            <a:r>
              <a:rPr lang="en-US" sz="2800" b="1" dirty="0"/>
              <a:t>Answer the </a:t>
            </a:r>
            <a:r>
              <a:rPr lang="en-US" sz="2800" b="1" u="sng" dirty="0"/>
              <a:t>new</a:t>
            </a:r>
            <a:r>
              <a:rPr lang="en-US" sz="2800" b="1" dirty="0"/>
              <a:t> questions 1 and 2, this time comparing Representations 1 and 3.</a:t>
            </a:r>
          </a:p>
        </p:txBody>
      </p:sp>
    </p:spTree>
    <p:extLst>
      <p:ext uri="{BB962C8B-B14F-4D97-AF65-F5344CB8AC3E}">
        <p14:creationId xmlns:p14="http://schemas.microsoft.com/office/powerpoint/2010/main" val="392500346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ecedent">
  <a:themeElements>
    <a:clrScheme name="Precedent">
      <a:dk1>
        <a:srgbClr val="921F07"/>
      </a:dk1>
      <a:lt1>
        <a:sysClr val="window" lastClr="FFFFFF"/>
      </a:lt1>
      <a:dk2>
        <a:srgbClr val="333333"/>
      </a:dk2>
      <a:lt2>
        <a:srgbClr val="E5E5D3"/>
      </a:lt2>
      <a:accent1>
        <a:srgbClr val="993232"/>
      </a:accent1>
      <a:accent2>
        <a:srgbClr val="9B6C34"/>
      </a:accent2>
      <a:accent3>
        <a:srgbClr val="736C5D"/>
      </a:accent3>
      <a:accent4>
        <a:srgbClr val="C9972B"/>
      </a:accent4>
      <a:accent5>
        <a:srgbClr val="C95F2B"/>
      </a:accent5>
      <a:accent6>
        <a:srgbClr val="8F7A05"/>
      </a:accent6>
      <a:hlink>
        <a:srgbClr val="933926"/>
      </a:hlink>
      <a:folHlink>
        <a:srgbClr val="916019"/>
      </a:folHlink>
    </a:clrScheme>
    <a:fontScheme name="Precedent">
      <a:majorFont>
        <a:latin typeface="Perpetua Titling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Precedent">
      <a:fillStyleLst>
        <a:solidFill>
          <a:schemeClr val="phClr"/>
        </a:solidFill>
        <a:gradFill rotWithShape="1">
          <a:gsLst>
            <a:gs pos="0">
              <a:schemeClr val="phClr">
                <a:tint val="100000"/>
                <a:shade val="90000"/>
                <a:satMod val="135000"/>
              </a:schemeClr>
            </a:gs>
            <a:gs pos="100000">
              <a:schemeClr val="phClr">
                <a:tint val="100000"/>
                <a:shade val="30000"/>
                <a:satMod val="135000"/>
              </a:schemeClr>
            </a:gs>
          </a:gsLst>
          <a:path path="circle">
            <a:fillToRect l="70000" t="10000" b="70000"/>
          </a:path>
        </a:gradFill>
        <a:blipFill rotWithShape="1">
          <a:blip xmlns:r="http://schemas.openxmlformats.org/officeDocument/2006/relationships" r:embed="rId1">
            <a:duotone>
              <a:schemeClr val="phClr">
                <a:shade val="10000"/>
                <a:satMod val="135000"/>
              </a:schemeClr>
              <a:schemeClr val="phClr">
                <a:satMod val="150000"/>
                <a:lumMod val="110000"/>
              </a:schemeClr>
            </a:duotone>
          </a:blip>
          <a:stretch/>
        </a:blipFill>
      </a:fillStyleLst>
      <a:lnStyleLst>
        <a:ln w="12700" cap="flat" cmpd="sng" algn="ctr">
          <a:solidFill>
            <a:schemeClr val="phClr">
              <a:shade val="95000"/>
              <a:satMod val="105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25400" dir="4800000" sx="103000" sy="103000" rotWithShape="0">
              <a:srgbClr val="000000">
                <a:alpha val="45000"/>
              </a:srgbClr>
            </a:outerShdw>
          </a:effectLst>
          <a:scene3d>
            <a:camera prst="orthographicFront">
              <a:rot lat="0" lon="0" rev="0"/>
            </a:camera>
            <a:lightRig rig="balanced" dir="tl">
              <a:rot lat="0" lon="0" rev="3000000"/>
            </a:lightRig>
          </a:scene3d>
          <a:sp3d prstMaterial="softEdge">
            <a:bevelT w="0" h="0"/>
          </a:sp3d>
        </a:effectStyle>
        <a:effectStyle>
          <a:effectLst>
            <a:innerShdw blurRad="127000" dist="38100" dir="13200000">
              <a:srgbClr val="000000">
                <a:alpha val="75000"/>
              </a:srgbClr>
            </a:innerShdw>
            <a:outerShdw blurRad="38100" dist="12700" dir="1800000" sx="101000" sy="101000" rotWithShape="0">
              <a:srgbClr val="000000">
                <a:alpha val="40000"/>
              </a:srgbClr>
            </a:outerShdw>
            <a:reflection blurRad="127000" stA="25000" endPos="30000" dist="12700" dir="5400000" sy="-100000" rotWithShape="0"/>
          </a:effectLst>
          <a:scene3d>
            <a:camera prst="orthographicFront">
              <a:rot lat="0" lon="0" rev="0"/>
            </a:camera>
            <a:lightRig rig="twoPt" dir="t">
              <a:rot lat="0" lon="0" rev="1200000"/>
            </a:lightRig>
          </a:scene3d>
          <a:sp3d>
            <a:bevelT w="0" h="0"/>
          </a:sp3d>
        </a:effectStyle>
      </a:effectStyleLst>
      <a:bgFillStyleLst>
        <a:solidFill>
          <a:schemeClr val="phClr"/>
        </a:solidFill>
        <a:gradFill rotWithShape="1">
          <a:gsLst>
            <a:gs pos="0">
              <a:schemeClr val="phClr">
                <a:tint val="100000"/>
                <a:shade val="90000"/>
                <a:satMod val="135000"/>
              </a:schemeClr>
            </a:gs>
            <a:gs pos="100000">
              <a:schemeClr val="phClr">
                <a:shade val="30000"/>
                <a:satMod val="150000"/>
              </a:schemeClr>
            </a:gs>
          </a:gsLst>
          <a:path path="circle">
            <a:fillToRect t="10000" r="70000" b="70000"/>
          </a:path>
        </a:gradFill>
        <a:blipFill rotWithShape="1">
          <a:blip xmlns:r="http://schemas.openxmlformats.org/officeDocument/2006/relationships" r:embed="rId2">
            <a:duotone>
              <a:schemeClr val="phClr">
                <a:shade val="10000"/>
                <a:satMod val="130000"/>
                <a:lumMod val="80000"/>
              </a:schemeClr>
              <a:schemeClr val="phClr">
                <a:satMod val="15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Precedent.thmx</Template>
  <TotalTime>36</TotalTime>
  <Words>681</Words>
  <Application>Microsoft Macintosh PowerPoint</Application>
  <PresentationFormat>On-screen Show (4:3)</PresentationFormat>
  <Paragraphs>45</Paragraphs>
  <Slides>10</Slides>
  <Notes>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Arial</vt:lpstr>
      <vt:lpstr>Calibri</vt:lpstr>
      <vt:lpstr>Calisto MT</vt:lpstr>
      <vt:lpstr>Perpetua Titling MT</vt:lpstr>
      <vt:lpstr>Precedent</vt:lpstr>
      <vt:lpstr>How have people viewed John throughout history?</vt:lpstr>
      <vt:lpstr>Representations</vt:lpstr>
      <vt:lpstr>Representations of King John</vt:lpstr>
      <vt:lpstr>Step 1 – Table </vt:lpstr>
      <vt:lpstr>PowerPoint Presentation</vt:lpstr>
      <vt:lpstr>PowerPoint Presentation</vt:lpstr>
      <vt:lpstr>PowerPoint Presentation</vt:lpstr>
      <vt:lpstr>Step 2 – Practice Questions </vt:lpstr>
      <vt:lpstr>Step 3 – Master the answer!</vt:lpstr>
      <vt:lpstr>Step 4 – Do you agree?</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have people viewed John throughout history?</dc:title>
  <dc:creator>Thomas Tallis</dc:creator>
  <cp:lastModifiedBy>Camilla Evans</cp:lastModifiedBy>
  <cp:revision>13</cp:revision>
  <dcterms:created xsi:type="dcterms:W3CDTF">2015-12-26T17:02:00Z</dcterms:created>
  <dcterms:modified xsi:type="dcterms:W3CDTF">2019-01-20T22:29:06Z</dcterms:modified>
</cp:coreProperties>
</file>