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8" r:id="rId3"/>
    <p:sldId id="257" r:id="rId4"/>
    <p:sldId id="263" r:id="rId5"/>
    <p:sldId id="260" r:id="rId6"/>
    <p:sldId id="264" r:id="rId7"/>
    <p:sldId id="259" r:id="rId8"/>
    <p:sldId id="262" r:id="rId9"/>
    <p:sldId id="261" r:id="rId10"/>
    <p:sldId id="265" r:id="rId11"/>
    <p:sldId id="266"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1608" y="-1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BF3EA70-2157-C04F-AF5D-6879814C82F0}" type="datetimeFigureOut">
              <a:rPr lang="en-US" smtClean="0"/>
              <a:t>01/01/2017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0FEC37-1E07-BD48-81F3-B88D5AD5314B}" type="slidenum">
              <a:rPr lang="en-US" smtClean="0"/>
              <a:t>‹#›</a:t>
            </a:fld>
            <a:endParaRPr lang="en-US"/>
          </a:p>
        </p:txBody>
      </p:sp>
    </p:spTree>
    <p:extLst>
      <p:ext uri="{BB962C8B-B14F-4D97-AF65-F5344CB8AC3E}">
        <p14:creationId xmlns:p14="http://schemas.microsoft.com/office/powerpoint/2010/main" val="140811033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 for</a:t>
            </a:r>
            <a:r>
              <a:rPr lang="en-US" baseline="0" dirty="0" smtClean="0"/>
              <a:t> the lesson</a:t>
            </a:r>
            <a:r>
              <a:rPr lang="en-US" dirty="0" smtClean="0"/>
              <a:t>:</a:t>
            </a:r>
            <a:r>
              <a:rPr lang="en-US" baseline="0" dirty="0" smtClean="0"/>
              <a:t> starter sheet (optional, not required), </a:t>
            </a:r>
            <a:r>
              <a:rPr lang="en-US" b="1" baseline="0" dirty="0" smtClean="0"/>
              <a:t>John card sort (laminated – collect from Cammie</a:t>
            </a:r>
            <a:r>
              <a:rPr lang="en-US" b="1" baseline="0" dirty="0" smtClean="0"/>
              <a:t>)</a:t>
            </a:r>
            <a:endParaRPr lang="en-US" b="1" dirty="0"/>
          </a:p>
        </p:txBody>
      </p:sp>
      <p:sp>
        <p:nvSpPr>
          <p:cNvPr id="4" name="Slide Number Placeholder 3"/>
          <p:cNvSpPr>
            <a:spLocks noGrp="1"/>
          </p:cNvSpPr>
          <p:nvPr>
            <p:ph type="sldNum" sz="quarter" idx="10"/>
          </p:nvPr>
        </p:nvSpPr>
        <p:spPr/>
        <p:txBody>
          <a:bodyPr/>
          <a:lstStyle/>
          <a:p>
            <a:fld id="{750FEC37-1E07-BD48-81F3-B88D5AD5314B}" type="slidenum">
              <a:rPr lang="en-US" smtClean="0"/>
              <a:t>2</a:t>
            </a:fld>
            <a:endParaRPr lang="en-US"/>
          </a:p>
        </p:txBody>
      </p:sp>
    </p:spTree>
    <p:extLst>
      <p:ext uri="{BB962C8B-B14F-4D97-AF65-F5344CB8AC3E}">
        <p14:creationId xmlns:p14="http://schemas.microsoft.com/office/powerpoint/2010/main" val="760329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a:t>
            </a:r>
            <a:r>
              <a:rPr lang="en-US" baseline="0" dirty="0" smtClean="0"/>
              <a:t>e the starter sheet if you like, or just put this on the board and write in books. Sheet can be one per table, pair or one each.</a:t>
            </a:r>
            <a:endParaRPr lang="en-US" dirty="0"/>
          </a:p>
        </p:txBody>
      </p:sp>
      <p:sp>
        <p:nvSpPr>
          <p:cNvPr id="4" name="Slide Number Placeholder 3"/>
          <p:cNvSpPr>
            <a:spLocks noGrp="1"/>
          </p:cNvSpPr>
          <p:nvPr>
            <p:ph type="sldNum" sz="quarter" idx="10"/>
          </p:nvPr>
        </p:nvSpPr>
        <p:spPr/>
        <p:txBody>
          <a:bodyPr/>
          <a:lstStyle/>
          <a:p>
            <a:fld id="{750FEC37-1E07-BD48-81F3-B88D5AD5314B}" type="slidenum">
              <a:rPr lang="en-US" smtClean="0"/>
              <a:t>3</a:t>
            </a:fld>
            <a:endParaRPr lang="en-US"/>
          </a:p>
        </p:txBody>
      </p:sp>
    </p:spTree>
    <p:extLst>
      <p:ext uri="{BB962C8B-B14F-4D97-AF65-F5344CB8AC3E}">
        <p14:creationId xmlns:p14="http://schemas.microsoft.com/office/powerpoint/2010/main" val="2910557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a:t>
            </a:r>
            <a:r>
              <a:rPr lang="en-US" baseline="0" dirty="0" smtClean="0"/>
              <a:t> discussion time, then share ideas as a class. </a:t>
            </a:r>
            <a:endParaRPr lang="en-US" dirty="0"/>
          </a:p>
        </p:txBody>
      </p:sp>
      <p:sp>
        <p:nvSpPr>
          <p:cNvPr id="4" name="Slide Number Placeholder 3"/>
          <p:cNvSpPr>
            <a:spLocks noGrp="1"/>
          </p:cNvSpPr>
          <p:nvPr>
            <p:ph type="sldNum" sz="quarter" idx="10"/>
          </p:nvPr>
        </p:nvSpPr>
        <p:spPr/>
        <p:txBody>
          <a:bodyPr/>
          <a:lstStyle/>
          <a:p>
            <a:fld id="{750FEC37-1E07-BD48-81F3-B88D5AD5314B}" type="slidenum">
              <a:rPr lang="en-US" smtClean="0"/>
              <a:t>4</a:t>
            </a:fld>
            <a:endParaRPr lang="en-US"/>
          </a:p>
        </p:txBody>
      </p:sp>
    </p:spTree>
    <p:extLst>
      <p:ext uri="{BB962C8B-B14F-4D97-AF65-F5344CB8AC3E}">
        <p14:creationId xmlns:p14="http://schemas.microsoft.com/office/powerpoint/2010/main" val="1550771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Introduce</a:t>
            </a:r>
            <a:r>
              <a:rPr lang="en-US" baseline="0" dirty="0" smtClean="0"/>
              <a:t> the 7 criteria on the cards before OR after card sort depending on ability and language: 1) </a:t>
            </a:r>
            <a:r>
              <a:rPr lang="en-US" sz="1200" b="1" kern="1200" dirty="0" smtClean="0">
                <a:solidFill>
                  <a:schemeClr val="tx1"/>
                </a:solidFill>
                <a:effectLst/>
                <a:latin typeface="+mn-lt"/>
                <a:ea typeface="+mn-ea"/>
                <a:cs typeface="+mn-cs"/>
              </a:rPr>
              <a:t>Look rich and powerful to impress your people.</a:t>
            </a:r>
            <a:r>
              <a:rPr lang="en-GB" dirty="0" smtClean="0">
                <a:effectLst/>
              </a:rPr>
              <a:t> 2) </a:t>
            </a:r>
            <a:r>
              <a:rPr lang="en-US" sz="1200" b="1" kern="1200" dirty="0" smtClean="0">
                <a:solidFill>
                  <a:schemeClr val="tx1"/>
                </a:solidFill>
                <a:effectLst/>
                <a:latin typeface="+mn-lt"/>
                <a:ea typeface="+mn-ea"/>
                <a:cs typeface="+mn-cs"/>
              </a:rPr>
              <a:t>Win the support and trust of the barons and listen to their advice.</a:t>
            </a:r>
            <a:r>
              <a:rPr lang="en-GB" dirty="0" smtClean="0">
                <a:effectLst/>
              </a:rPr>
              <a:t> 3) </a:t>
            </a:r>
            <a:r>
              <a:rPr lang="en-US" sz="1200" b="1" kern="1200" dirty="0" smtClean="0">
                <a:solidFill>
                  <a:schemeClr val="tx1"/>
                </a:solidFill>
                <a:effectLst/>
                <a:latin typeface="+mn-lt"/>
                <a:ea typeface="+mn-ea"/>
                <a:cs typeface="+mn-cs"/>
              </a:rPr>
              <a:t>Lead the army, win wars and keep your land.</a:t>
            </a:r>
            <a:r>
              <a:rPr lang="en-GB" dirty="0" smtClean="0">
                <a:effectLst/>
              </a:rPr>
              <a:t> 4) </a:t>
            </a:r>
            <a:r>
              <a:rPr lang="en-US" sz="1200" b="1" kern="1200" dirty="0" smtClean="0">
                <a:solidFill>
                  <a:schemeClr val="tx1"/>
                </a:solidFill>
                <a:effectLst/>
                <a:latin typeface="+mn-lt"/>
                <a:ea typeface="+mn-ea"/>
                <a:cs typeface="+mn-cs"/>
              </a:rPr>
              <a:t>Raise taxes fairly, in the same ways as kings before you.</a:t>
            </a:r>
            <a:r>
              <a:rPr lang="en-GB" dirty="0" smtClean="0">
                <a:effectLst/>
              </a:rPr>
              <a:t> 5) </a:t>
            </a:r>
            <a:r>
              <a:rPr lang="en-US" sz="1200" b="1" kern="1200" dirty="0" smtClean="0">
                <a:solidFill>
                  <a:schemeClr val="tx1"/>
                </a:solidFill>
                <a:effectLst/>
                <a:latin typeface="+mn-lt"/>
                <a:ea typeface="+mn-ea"/>
                <a:cs typeface="+mn-cs"/>
              </a:rPr>
              <a:t>Stamp out crime and keep order in the country.</a:t>
            </a:r>
            <a:r>
              <a:rPr lang="en-GB" dirty="0" smtClean="0">
                <a:effectLst/>
              </a:rPr>
              <a:t> 6) </a:t>
            </a:r>
            <a:r>
              <a:rPr lang="en-US" sz="1200" b="1" kern="1200" dirty="0" smtClean="0">
                <a:solidFill>
                  <a:schemeClr val="tx1"/>
                </a:solidFill>
                <a:effectLst/>
                <a:latin typeface="+mn-lt"/>
                <a:ea typeface="+mn-ea"/>
                <a:cs typeface="+mn-cs"/>
              </a:rPr>
              <a:t>Support the church.</a:t>
            </a:r>
            <a:r>
              <a:rPr lang="en-GB" dirty="0" smtClean="0">
                <a:effectLst/>
              </a:rPr>
              <a:t> 7) </a:t>
            </a:r>
            <a:r>
              <a:rPr lang="en-US" sz="1200" b="1" kern="1200" dirty="0" smtClean="0">
                <a:solidFill>
                  <a:schemeClr val="tx1"/>
                </a:solidFill>
                <a:effectLst/>
                <a:latin typeface="+mn-lt"/>
                <a:ea typeface="+mn-ea"/>
                <a:cs typeface="+mn-cs"/>
              </a:rPr>
              <a:t>Have sons so there are no disputes over who is the next king.</a:t>
            </a:r>
            <a:r>
              <a:rPr lang="en-GB" dirty="0" smtClean="0">
                <a:effectLst/>
              </a:rPr>
              <a:t> Recap</a:t>
            </a:r>
            <a:r>
              <a:rPr lang="en-GB" baseline="0" dirty="0" smtClean="0">
                <a:effectLst/>
              </a:rPr>
              <a:t> answers together. Get them to copy down the 7 criteria in their books and illustrate with the copies of the cards if they have time. </a:t>
            </a:r>
            <a:endParaRPr lang="en-US" dirty="0"/>
          </a:p>
        </p:txBody>
      </p:sp>
      <p:sp>
        <p:nvSpPr>
          <p:cNvPr id="4" name="Slide Number Placeholder 3"/>
          <p:cNvSpPr>
            <a:spLocks noGrp="1"/>
          </p:cNvSpPr>
          <p:nvPr>
            <p:ph type="sldNum" sz="quarter" idx="10"/>
          </p:nvPr>
        </p:nvSpPr>
        <p:spPr/>
        <p:txBody>
          <a:bodyPr/>
          <a:lstStyle/>
          <a:p>
            <a:fld id="{750FEC37-1E07-BD48-81F3-B88D5AD5314B}" type="slidenum">
              <a:rPr lang="en-US" smtClean="0"/>
              <a:t>5</a:t>
            </a:fld>
            <a:endParaRPr lang="en-US"/>
          </a:p>
        </p:txBody>
      </p:sp>
    </p:spTree>
    <p:extLst>
      <p:ext uri="{BB962C8B-B14F-4D97-AF65-F5344CB8AC3E}">
        <p14:creationId xmlns:p14="http://schemas.microsoft.com/office/powerpoint/2010/main" val="2470192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Resources</a:t>
            </a:r>
            <a:r>
              <a:rPr lang="en-US" baseline="0" dirty="0" smtClean="0"/>
              <a:t> for the lesson: Magna </a:t>
            </a:r>
            <a:r>
              <a:rPr lang="en-US" baseline="0" dirty="0" err="1" smtClean="0"/>
              <a:t>Carta</a:t>
            </a:r>
            <a:r>
              <a:rPr lang="en-US" baseline="0" dirty="0" smtClean="0"/>
              <a:t> sheet (one each for more able students, or all as preferred). A3 tables and cards to stick on. </a:t>
            </a:r>
            <a:endParaRPr lang="en-US" dirty="0"/>
          </a:p>
        </p:txBody>
      </p:sp>
      <p:sp>
        <p:nvSpPr>
          <p:cNvPr id="4" name="Slide Number Placeholder 3"/>
          <p:cNvSpPr>
            <a:spLocks noGrp="1"/>
          </p:cNvSpPr>
          <p:nvPr>
            <p:ph type="sldNum" sz="quarter" idx="10"/>
          </p:nvPr>
        </p:nvSpPr>
        <p:spPr/>
        <p:txBody>
          <a:bodyPr/>
          <a:lstStyle/>
          <a:p>
            <a:fld id="{750FEC37-1E07-BD48-81F3-B88D5AD5314B}" type="slidenum">
              <a:rPr lang="en-US" smtClean="0"/>
              <a:t>7</a:t>
            </a:fld>
            <a:endParaRPr lang="en-US"/>
          </a:p>
        </p:txBody>
      </p:sp>
    </p:spTree>
    <p:extLst>
      <p:ext uri="{BB962C8B-B14F-4D97-AF65-F5344CB8AC3E}">
        <p14:creationId xmlns:p14="http://schemas.microsoft.com/office/powerpoint/2010/main" val="1445299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might prefer to give them only the</a:t>
            </a:r>
            <a:r>
              <a:rPr lang="en-US" baseline="0" dirty="0" smtClean="0"/>
              <a:t> positives, then the negatives, depending on the class pace. Place and then check before sticking!</a:t>
            </a:r>
            <a:endParaRPr lang="en-US" dirty="0"/>
          </a:p>
        </p:txBody>
      </p:sp>
      <p:sp>
        <p:nvSpPr>
          <p:cNvPr id="4" name="Slide Number Placeholder 3"/>
          <p:cNvSpPr>
            <a:spLocks noGrp="1"/>
          </p:cNvSpPr>
          <p:nvPr>
            <p:ph type="sldNum" sz="quarter" idx="10"/>
          </p:nvPr>
        </p:nvSpPr>
        <p:spPr/>
        <p:txBody>
          <a:bodyPr/>
          <a:lstStyle/>
          <a:p>
            <a:fld id="{750FEC37-1E07-BD48-81F3-B88D5AD5314B}" type="slidenum">
              <a:rPr lang="en-US" smtClean="0"/>
              <a:t>8</a:t>
            </a:fld>
            <a:endParaRPr lang="en-US"/>
          </a:p>
        </p:txBody>
      </p:sp>
    </p:spTree>
    <p:extLst>
      <p:ext uri="{BB962C8B-B14F-4D97-AF65-F5344CB8AC3E}">
        <p14:creationId xmlns:p14="http://schemas.microsoft.com/office/powerpoint/2010/main" val="13859645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Can</a:t>
            </a:r>
            <a:r>
              <a:rPr lang="en-US" baseline="0" dirty="0" smtClean="0"/>
              <a:t> be done on sheets as an extension for more able before general class discussion.</a:t>
            </a:r>
            <a:endParaRPr lang="en-US" dirty="0"/>
          </a:p>
        </p:txBody>
      </p:sp>
      <p:sp>
        <p:nvSpPr>
          <p:cNvPr id="4" name="Slide Number Placeholder 3"/>
          <p:cNvSpPr>
            <a:spLocks noGrp="1"/>
          </p:cNvSpPr>
          <p:nvPr>
            <p:ph type="sldNum" sz="quarter" idx="10"/>
          </p:nvPr>
        </p:nvSpPr>
        <p:spPr/>
        <p:txBody>
          <a:bodyPr/>
          <a:lstStyle/>
          <a:p>
            <a:fld id="{750FEC37-1E07-BD48-81F3-B88D5AD5314B}" type="slidenum">
              <a:rPr lang="en-US" smtClean="0"/>
              <a:t>9</a:t>
            </a:fld>
            <a:endParaRPr lang="en-US"/>
          </a:p>
        </p:txBody>
      </p:sp>
    </p:spTree>
    <p:extLst>
      <p:ext uri="{BB962C8B-B14F-4D97-AF65-F5344CB8AC3E}">
        <p14:creationId xmlns:p14="http://schemas.microsoft.com/office/powerpoint/2010/main" val="28585199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a:t>
            </a:r>
            <a:r>
              <a:rPr lang="en-US" baseline="0" dirty="0" smtClean="0"/>
              <a:t> aloud together, then m</a:t>
            </a:r>
            <a:r>
              <a:rPr lang="en-US" dirty="0" smtClean="0"/>
              <a:t>ake notes</a:t>
            </a:r>
            <a:r>
              <a:rPr lang="en-US" baseline="0" dirty="0" smtClean="0"/>
              <a:t> from the yellow in books. </a:t>
            </a:r>
            <a:endParaRPr lang="en-US" dirty="0"/>
          </a:p>
        </p:txBody>
      </p:sp>
      <p:sp>
        <p:nvSpPr>
          <p:cNvPr id="4" name="Slide Number Placeholder 3"/>
          <p:cNvSpPr>
            <a:spLocks noGrp="1"/>
          </p:cNvSpPr>
          <p:nvPr>
            <p:ph type="sldNum" sz="quarter" idx="10"/>
          </p:nvPr>
        </p:nvSpPr>
        <p:spPr/>
        <p:txBody>
          <a:bodyPr/>
          <a:lstStyle/>
          <a:p>
            <a:fld id="{750FEC37-1E07-BD48-81F3-B88D5AD5314B}" type="slidenum">
              <a:rPr lang="en-US" smtClean="0"/>
              <a:t>10</a:t>
            </a:fld>
            <a:endParaRPr lang="en-US"/>
          </a:p>
        </p:txBody>
      </p:sp>
    </p:spTree>
    <p:extLst>
      <p:ext uri="{BB962C8B-B14F-4D97-AF65-F5344CB8AC3E}">
        <p14:creationId xmlns:p14="http://schemas.microsoft.com/office/powerpoint/2010/main" val="1086457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Encourage students to try and quote th</a:t>
            </a:r>
            <a:r>
              <a:rPr lang="en-US" baseline="0" dirty="0" smtClean="0"/>
              <a:t>e Clause in their paragraph. </a:t>
            </a:r>
            <a:endParaRPr lang="en-US" dirty="0"/>
          </a:p>
        </p:txBody>
      </p:sp>
      <p:sp>
        <p:nvSpPr>
          <p:cNvPr id="4" name="Slide Number Placeholder 3"/>
          <p:cNvSpPr>
            <a:spLocks noGrp="1"/>
          </p:cNvSpPr>
          <p:nvPr>
            <p:ph type="sldNum" sz="quarter" idx="10"/>
          </p:nvPr>
        </p:nvSpPr>
        <p:spPr/>
        <p:txBody>
          <a:bodyPr/>
          <a:lstStyle/>
          <a:p>
            <a:fld id="{750FEC37-1E07-BD48-81F3-B88D5AD5314B}" type="slidenum">
              <a:rPr lang="en-US" smtClean="0"/>
              <a:t>11</a:t>
            </a:fld>
            <a:endParaRPr lang="en-US"/>
          </a:p>
        </p:txBody>
      </p:sp>
    </p:spTree>
    <p:extLst>
      <p:ext uri="{BB962C8B-B14F-4D97-AF65-F5344CB8AC3E}">
        <p14:creationId xmlns:p14="http://schemas.microsoft.com/office/powerpoint/2010/main" val="22503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jpe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1918447"/>
            <a:ext cx="7583488" cy="1470025"/>
          </a:xfrm>
        </p:spPr>
        <p:txBody>
          <a:bodyPr anchor="b" anchorCtr="0"/>
          <a:lstStyle/>
          <a:p>
            <a:r>
              <a:rPr lang="en-GB" smtClean="0"/>
              <a:t>Click to edit Master title style</a:t>
            </a:r>
            <a:endParaRPr/>
          </a:p>
        </p:txBody>
      </p:sp>
      <p:sp>
        <p:nvSpPr>
          <p:cNvPr id="3" name="Subtitle 2"/>
          <p:cNvSpPr>
            <a:spLocks noGrp="1"/>
          </p:cNvSpPr>
          <p:nvPr>
            <p:ph type="subTitle" idx="1"/>
          </p:nvPr>
        </p:nvSpPr>
        <p:spPr>
          <a:xfrm>
            <a:off x="779463" y="3478306"/>
            <a:ext cx="7583487" cy="1752600"/>
          </a:xfrm>
        </p:spPr>
        <p:txBody>
          <a:bodyPr>
            <a:normAutofit/>
          </a:bodyPr>
          <a:lstStyle>
            <a:lvl1pPr marL="0" indent="0" algn="ctr">
              <a:spcBef>
                <a:spcPts val="6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01/01/2017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pic>
        <p:nvPicPr>
          <p:cNvPr id="9" name="Picture 8"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
        <p:nvSpPr>
          <p:cNvPr id="2" name="Title 1"/>
          <p:cNvSpPr>
            <a:spLocks noGrp="1"/>
          </p:cNvSpPr>
          <p:nvPr>
            <p:ph type="title"/>
          </p:nvPr>
        </p:nvSpPr>
        <p:spPr>
          <a:xfrm>
            <a:off x="301752" y="274320"/>
            <a:ext cx="3959352" cy="1691640"/>
          </a:xfrm>
        </p:spPr>
        <p:txBody>
          <a:bodyPr vert="horz" lIns="91440" tIns="45720" rIns="91440" bIns="45720" rtlCol="0" anchor="b" anchorCtr="0">
            <a:noAutofit/>
          </a:bodyPr>
          <a:lstStyle>
            <a:lvl1pPr marL="0" algn="ctr" defTabSz="914400" rtl="0" eaLnBrk="1" latinLnBrk="0" hangingPunct="1">
              <a:spcBef>
                <a:spcPct val="0"/>
              </a:spcBef>
              <a:buNone/>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4864608" y="264907"/>
            <a:ext cx="3959352" cy="6328186"/>
          </a:xfrm>
          <a:solidFill>
            <a:schemeClr val="tx1">
              <a:lumMod val="50000"/>
            </a:schemeClr>
          </a:solidFill>
          <a:effectLst>
            <a:outerShdw blurRad="50800" dir="2700000" algn="tl" rotWithShape="0">
              <a:schemeClr val="tx1">
                <a:alpha val="40000"/>
              </a:schemeClr>
            </a:outerShdw>
          </a:effectLst>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301752" y="1970801"/>
            <a:ext cx="3959352" cy="3200400"/>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2000"/>
              </a:spcBef>
              <a:buFont typeface="Calisto MT" pitchFamily="18" charset="0"/>
              <a:buNone/>
            </a:pPr>
            <a:r>
              <a:rPr lang="en-GB" smtClean="0"/>
              <a:t>Click to edit Master text styles</a:t>
            </a:r>
          </a:p>
        </p:txBody>
      </p:sp>
      <p:sp>
        <p:nvSpPr>
          <p:cNvPr id="5" name="Date Placeholder 4"/>
          <p:cNvSpPr>
            <a:spLocks noGrp="1"/>
          </p:cNvSpPr>
          <p:nvPr>
            <p:ph type="dt" sz="half" idx="10"/>
          </p:nvPr>
        </p:nvSpPr>
        <p:spPr>
          <a:xfrm>
            <a:off x="2670048" y="6356350"/>
            <a:ext cx="162763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01/01/2017</a:t>
            </a:fld>
            <a:endParaRPr lang="en-US"/>
          </a:p>
        </p:txBody>
      </p:sp>
      <p:sp>
        <p:nvSpPr>
          <p:cNvPr id="6" name="Footer Placeholder 5"/>
          <p:cNvSpPr>
            <a:spLocks noGrp="1"/>
          </p:cNvSpPr>
          <p:nvPr>
            <p:ph type="ftr" sz="quarter" idx="11"/>
          </p:nvPr>
        </p:nvSpPr>
        <p:spPr>
          <a:xfrm>
            <a:off x="242047" y="6356350"/>
            <a:ext cx="1892808"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38129"/>
            <a:ext cx="758952" cy="57607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Title 1"/>
          <p:cNvSpPr>
            <a:spLocks noGrp="1"/>
          </p:cNvSpPr>
          <p:nvPr>
            <p:ph type="title"/>
          </p:nvPr>
        </p:nvSpPr>
        <p:spPr>
          <a:xfrm>
            <a:off x="762000" y="4038600"/>
            <a:ext cx="7620000" cy="990600"/>
          </a:xfrm>
        </p:spPr>
        <p:txBody>
          <a:bodyPr vert="horz" lIns="91440" tIns="45720" rIns="91440" bIns="45720" rtlCol="0" anchor="b" anchorCtr="0">
            <a:normAutofit/>
          </a:bodyPr>
          <a:lstStyle>
            <a:lvl1pPr algn="ctr">
              <a:defRPr sz="3600" kern="1200">
                <a:solidFill>
                  <a:schemeClr val="bg2"/>
                </a:solidFill>
                <a:effectLst>
                  <a:outerShdw blurRad="63500" dir="2700000" algn="tl" rotWithShape="0">
                    <a:schemeClr val="tx1">
                      <a:alpha val="40000"/>
                    </a:schemeClr>
                  </a:outerShdw>
                </a:effectLst>
                <a:latin typeface="+mj-lt"/>
                <a:ea typeface="+mn-ea"/>
                <a:cs typeface="+mn-cs"/>
              </a:defRPr>
            </a:lvl1pPr>
          </a:lstStyle>
          <a:p>
            <a:pPr marL="0" lvl="0" indent="0" algn="l" defTabSz="914400" rtl="0" eaLnBrk="1" latinLnBrk="0" hangingPunct="1">
              <a:spcBef>
                <a:spcPts val="2000"/>
              </a:spcBef>
              <a:buFont typeface="Calisto MT" pitchFamily="18" charset="0"/>
              <a:buNone/>
            </a:pPr>
            <a:r>
              <a:rPr lang="en-GB" smtClean="0"/>
              <a:t>Click to edit Master title style</a:t>
            </a:r>
            <a:endParaRPr/>
          </a:p>
        </p:txBody>
      </p:sp>
      <p:sp>
        <p:nvSpPr>
          <p:cNvPr id="3" name="Picture Placeholder 2"/>
          <p:cNvSpPr>
            <a:spLocks noGrp="1"/>
          </p:cNvSpPr>
          <p:nvPr>
            <p:ph type="pic" idx="1"/>
          </p:nvPr>
        </p:nvSpPr>
        <p:spPr>
          <a:xfrm>
            <a:off x="342900" y="265176"/>
            <a:ext cx="8458200" cy="3697224"/>
          </a:xfrm>
          <a:solidFill>
            <a:schemeClr val="tx1">
              <a:lumMod val="50000"/>
            </a:schemeClr>
          </a:solidFill>
          <a:effectLst>
            <a:outerShdw blurRad="50800" dir="2700000" algn="tl" rotWithShape="0">
              <a:schemeClr val="tx1">
                <a:alpha val="40000"/>
              </a:schemeClr>
            </a:outerShdw>
          </a:effectLst>
        </p:spPr>
        <p:txBody>
          <a:bodyPr vert="horz" lIns="91440" tIns="45720" rIns="91440" bIns="45720" rtlCol="0">
            <a:normAutofit/>
          </a:bodyPr>
          <a:lstStyle>
            <a:lvl1pPr marL="0" indent="0" algn="ctr" defTabSz="914400" rtl="0" eaLnBrk="1" latinLnBrk="0" hangingPunct="1">
              <a:spcBef>
                <a:spcPts val="2000"/>
              </a:spcBef>
              <a:buFont typeface="Calisto MT" pitchFamily="18" charset="0"/>
              <a:buNone/>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762000" y="5042647"/>
            <a:ext cx="7620000" cy="1129553"/>
          </a:xfrm>
        </p:spPr>
        <p:txBody>
          <a:bodyPr>
            <a:normAutofit/>
          </a:bodyPr>
          <a:lstStyle>
            <a:lvl1pPr marL="0" indent="0" algn="ctr">
              <a:lnSpc>
                <a:spcPct val="110000"/>
              </a:lnSpc>
              <a:spcBef>
                <a:spcPts val="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D85AC8A2-C63C-49A4-89E9-2E4420D2ECA8}" type="datetimeFigureOut">
              <a:rPr lang="en-US" smtClean="0"/>
              <a:t>01/01/2017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losing">
    <p:spTree>
      <p:nvGrpSpPr>
        <p:cNvPr id="1" name=""/>
        <p:cNvGrpSpPr/>
        <p:nvPr/>
      </p:nvGrpSpPr>
      <p:grpSpPr>
        <a:xfrm>
          <a:off x="0" y="0"/>
          <a:ext cx="0" cy="0"/>
          <a:chOff x="0" y="0"/>
          <a:chExt cx="0" cy="0"/>
        </a:xfrm>
      </p:grpSpPr>
      <p:sp>
        <p:nvSpPr>
          <p:cNvPr id="3" name="Date Placeholder 2"/>
          <p:cNvSpPr>
            <a:spLocks noGrp="1"/>
          </p:cNvSpPr>
          <p:nvPr>
            <p:ph type="dt" sz="half" idx="10"/>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D85AC8A2-C63C-49A4-89E9-2E4420D2ECA8}" type="datetimeFigureOut">
              <a:rPr lang="en-US" smtClean="0"/>
              <a:t>01/01/2017</a:t>
            </a:fld>
            <a:endParaRPr lang="en-US"/>
          </a:p>
        </p:txBody>
      </p:sp>
      <p:sp>
        <p:nvSpPr>
          <p:cNvPr id="4" name="Footer Placeholder 3"/>
          <p:cNvSpPr>
            <a:spLocks noGrp="1"/>
          </p:cNvSpPr>
          <p:nvPr>
            <p:ph type="ftr" sz="quarter" idx="11"/>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endParaRPr lang="en-US"/>
          </a:p>
        </p:txBody>
      </p:sp>
      <p:sp>
        <p:nvSpPr>
          <p:cNvPr id="5" name="Slide Number Placeholder 4"/>
          <p:cNvSpPr>
            <a:spLocks noGrp="1"/>
          </p:cNvSpPr>
          <p:nvPr>
            <p:ph type="sldNum" sz="quarter" idx="12"/>
          </p:nvPr>
        </p:nvSpPr>
        <p:spPr>
          <a:effectLst>
            <a:outerShdw blurRad="50800" dist="38100" dir="2700000" algn="tl" rotWithShape="0">
              <a:prstClr val="black">
                <a:alpha val="40000"/>
              </a:prstClr>
            </a:outerShdw>
          </a:effectLst>
        </p:spPr>
        <p:txBody>
          <a:bodyPr/>
          <a:lstStyle>
            <a:lvl1pPr>
              <a:defRPr>
                <a:solidFill>
                  <a:schemeClr val="tx1"/>
                </a:solidFill>
                <a:effectLst>
                  <a:outerShdw blurRad="38100" dist="12700" dir="2700000" algn="tl" rotWithShape="0">
                    <a:prstClr val="black">
                      <a:alpha val="60000"/>
                    </a:prstClr>
                  </a:outerShdw>
                </a:effectLst>
              </a:defRPr>
            </a:lvl1pPr>
          </a:lstStyle>
          <a:p>
            <a:fld id="{74C7E049-B585-4EE6-96C0-EEB30EAA14FD}"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8" name="Picture 7"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01/01/2017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Overlay-FullBackground.jpg"/>
          <p:cNvPicPr>
            <a:picLocks noChangeAspect="1"/>
          </p:cNvPicPr>
          <p:nvPr/>
        </p:nvPicPr>
        <p:blipFill>
          <a:blip r:embed="rId2"/>
          <a:srcRect r="14719"/>
          <a:stretch>
            <a:fillRect/>
          </a:stretch>
        </p:blipFill>
        <p:spPr>
          <a:xfrm>
            <a:off x="0" y="4482"/>
            <a:ext cx="7798112" cy="6858000"/>
          </a:xfrm>
          <a:prstGeom prst="rect">
            <a:avLst/>
          </a:prstGeom>
          <a:noFill/>
          <a:ln>
            <a:noFill/>
          </a:ln>
        </p:spPr>
      </p:pic>
      <p:sp>
        <p:nvSpPr>
          <p:cNvPr id="2" name="Vertical Title 1"/>
          <p:cNvSpPr>
            <a:spLocks noGrp="1"/>
          </p:cNvSpPr>
          <p:nvPr>
            <p:ph type="title" orient="vert"/>
          </p:nvPr>
        </p:nvSpPr>
        <p:spPr>
          <a:xfrm>
            <a:off x="7848600" y="457200"/>
            <a:ext cx="1219200" cy="5668963"/>
          </a:xfrm>
        </p:spPr>
        <p:txBody>
          <a:bodyPr vert="eaVert">
            <a:normAutofit/>
          </a:bodyPr>
          <a:lstStyle/>
          <a:p>
            <a:r>
              <a:rPr lang="en-GB" smtClean="0"/>
              <a:t>Click to edit Master title style</a:t>
            </a:r>
            <a:endParaRPr/>
          </a:p>
        </p:txBody>
      </p:sp>
      <p:sp>
        <p:nvSpPr>
          <p:cNvPr id="3" name="Vertical Text Placeholder 2"/>
          <p:cNvSpPr>
            <a:spLocks noGrp="1"/>
          </p:cNvSpPr>
          <p:nvPr>
            <p:ph type="body" orient="vert" idx="1"/>
          </p:nvPr>
        </p:nvSpPr>
        <p:spPr>
          <a:xfrm>
            <a:off x="779462" y="457200"/>
            <a:ext cx="6383337" cy="5668963"/>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a:xfrm>
            <a:off x="7924800" y="6356350"/>
            <a:ext cx="1066800"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01/01/2017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5400000" flipH="1">
            <a:off x="4421262" y="3365075"/>
            <a:ext cx="6855164" cy="12501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7" name="Picture 6"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01/01/2017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t="50000"/>
          <a:stretch>
            <a:fillRect/>
          </a:stretch>
        </p:blipFill>
        <p:spPr>
          <a:xfrm>
            <a:off x="0" y="3429000"/>
            <a:ext cx="9144000" cy="3429000"/>
          </a:xfrm>
          <a:prstGeom prst="rect">
            <a:avLst/>
          </a:prstGeom>
        </p:spPr>
      </p:pic>
      <p:sp>
        <p:nvSpPr>
          <p:cNvPr id="2" name="Title 1"/>
          <p:cNvSpPr>
            <a:spLocks noGrp="1"/>
          </p:cNvSpPr>
          <p:nvPr>
            <p:ph type="ctrTitle"/>
          </p:nvPr>
        </p:nvSpPr>
        <p:spPr>
          <a:xfrm>
            <a:off x="779463" y="789081"/>
            <a:ext cx="7583488" cy="1470025"/>
          </a:xfrm>
        </p:spPr>
        <p:txBody>
          <a:bodyPr anchor="ctr" anchorCtr="0"/>
          <a:lstStyle/>
          <a:p>
            <a:r>
              <a:rPr lang="en-GB" smtClean="0"/>
              <a:t>Click to edit Master title style</a:t>
            </a:r>
            <a:endParaRPr/>
          </a:p>
        </p:txBody>
      </p:sp>
      <p:sp>
        <p:nvSpPr>
          <p:cNvPr id="3" name="Subtitle 2"/>
          <p:cNvSpPr>
            <a:spLocks noGrp="1"/>
          </p:cNvSpPr>
          <p:nvPr>
            <p:ph type="subTitle" idx="1"/>
          </p:nvPr>
        </p:nvSpPr>
        <p:spPr>
          <a:xfrm>
            <a:off x="779463" y="4724400"/>
            <a:ext cx="7583487" cy="1385047"/>
          </a:xfrm>
        </p:spPr>
        <p:txBody>
          <a:bodyPr anchor="ctr" anchorCtr="0">
            <a:normAutofit/>
          </a:bodyPr>
          <a:lstStyle>
            <a:lvl1pPr marL="0" indent="0" algn="ctr">
              <a:spcBef>
                <a:spcPts val="300"/>
              </a:spcBef>
              <a:buNone/>
              <a:defRPr sz="1800">
                <a:solidFill>
                  <a:schemeClr val="bg2"/>
                </a:solidFill>
                <a:effectLst>
                  <a:outerShdw blurRad="63500" dir="2700000" algn="tl" rotWithShape="0">
                    <a:schemeClr val="tx1">
                      <a:alpha val="4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p:txBody>
          <a:bodyPr/>
          <a:lstStyle/>
          <a:p>
            <a:fld id="{D85AC8A2-C63C-49A4-89E9-2E4420D2ECA8}" type="datetimeFigureOut">
              <a:rPr lang="en-US" smtClean="0"/>
              <a:t>01/01/2017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pic>
        <p:nvPicPr>
          <p:cNvPr id="7" name="Picture 6" descr="overlay-ruleShadow.png"/>
          <p:cNvPicPr>
            <a:picLocks noChangeAspect="1"/>
          </p:cNvPicPr>
          <p:nvPr/>
        </p:nvPicPr>
        <p:blipFill>
          <a:blip r:embed="rId3"/>
          <a:stretch>
            <a:fillRect/>
          </a:stretch>
        </p:blipFill>
        <p:spPr>
          <a:xfrm>
            <a:off x="0" y="3303984"/>
            <a:ext cx="9144000" cy="125016"/>
          </a:xfrm>
          <a:prstGeom prst="rect">
            <a:avLst/>
          </a:prstGeom>
        </p:spPr>
      </p:pic>
      <p:sp>
        <p:nvSpPr>
          <p:cNvPr id="10" name="Picture Placeholder 9"/>
          <p:cNvSpPr>
            <a:spLocks noGrp="1"/>
          </p:cNvSpPr>
          <p:nvPr>
            <p:ph type="pic" sz="quarter" idx="13"/>
          </p:nvPr>
        </p:nvSpPr>
        <p:spPr>
          <a:xfrm>
            <a:off x="3677371" y="2564085"/>
            <a:ext cx="1789259" cy="1729830"/>
          </a:xfrm>
          <a:prstGeom prst="ellipse">
            <a:avLst/>
          </a:prstGeom>
          <a:noFill/>
          <a:ln w="127000">
            <a:solidFill>
              <a:schemeClr val="tx2"/>
            </a:solidFill>
          </a:ln>
          <a:effectLst>
            <a:innerShdw blurRad="101600" dist="76200" dir="13500000">
              <a:prstClr val="black">
                <a:alpha val="57000"/>
              </a:prstClr>
            </a:innerShdw>
          </a:effectLst>
        </p:spPr>
        <p:txBody>
          <a:bodyPr>
            <a:normAutofit/>
          </a:bodyPr>
          <a:lstStyle>
            <a:lvl1pPr marL="0" indent="0" algn="ctr">
              <a:buNone/>
              <a:defRPr sz="1600">
                <a:solidFill>
                  <a:schemeClr val="tx1"/>
                </a:solidFill>
              </a:defRPr>
            </a:lvl1pPr>
          </a:lstStyle>
          <a:p>
            <a:r>
              <a:rPr lang="en-GB"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4446984"/>
            <a:ext cx="9144000" cy="125016"/>
          </a:xfrm>
          <a:prstGeom prst="rect">
            <a:avLst/>
          </a:prstGeom>
        </p:spPr>
      </p:pic>
      <p:pic>
        <p:nvPicPr>
          <p:cNvPr id="7" name="Picture 6" descr="Overlay-FullBackground.jpg"/>
          <p:cNvPicPr>
            <a:picLocks noChangeAspect="1"/>
          </p:cNvPicPr>
          <p:nvPr/>
        </p:nvPicPr>
        <p:blipFill>
          <a:blip r:embed="rId3"/>
          <a:srcRect t="66667"/>
          <a:stretch>
            <a:fillRect/>
          </a:stretch>
        </p:blipFill>
        <p:spPr>
          <a:xfrm>
            <a:off x="0" y="4572000"/>
            <a:ext cx="9144000" cy="2286000"/>
          </a:xfrm>
          <a:prstGeom prst="rect">
            <a:avLst/>
          </a:prstGeom>
        </p:spPr>
      </p:pic>
      <p:sp>
        <p:nvSpPr>
          <p:cNvPr id="2" name="Title 1"/>
          <p:cNvSpPr>
            <a:spLocks noGrp="1"/>
          </p:cNvSpPr>
          <p:nvPr>
            <p:ph type="title"/>
          </p:nvPr>
        </p:nvSpPr>
        <p:spPr>
          <a:xfrm>
            <a:off x="779463" y="2971800"/>
            <a:ext cx="7583487" cy="1362075"/>
          </a:xfrm>
        </p:spPr>
        <p:txBody>
          <a:bodyPr vert="horz" lIns="91440" tIns="45720" rIns="91440" bIns="45720" rtlCol="0" anchor="b" anchorCtr="0">
            <a:noAutofit/>
          </a:bodyPr>
          <a:lst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Text Placeholder 2"/>
          <p:cNvSpPr>
            <a:spLocks noGrp="1"/>
          </p:cNvSpPr>
          <p:nvPr>
            <p:ph type="body" idx="1"/>
          </p:nvPr>
        </p:nvSpPr>
        <p:spPr>
          <a:xfrm>
            <a:off x="779463" y="4724400"/>
            <a:ext cx="7583487" cy="1398494"/>
          </a:xfrm>
        </p:spPr>
        <p:txBody>
          <a:bodyPr vert="horz" lIns="91440" tIns="45720" rIns="91440" bIns="45720" rtlCol="0">
            <a:normAutofit/>
          </a:bodyPr>
          <a:lstStyle>
            <a:lvl1pPr marL="0" indent="0" algn="ctr" defTabSz="914400" rtl="0" eaLnBrk="1" latinLnBrk="0" hangingPunct="1">
              <a:spcBef>
                <a:spcPts val="300"/>
              </a:spcBef>
              <a:buFont typeface="Calisto MT" pitchFamily="18" charset="0"/>
              <a:buNone/>
              <a:defRPr sz="1800" kern="1200">
                <a:solidFill>
                  <a:schemeClr val="bg2"/>
                </a:solidFill>
                <a:effectLst>
                  <a:outerShdw blurRad="63500" dir="2700000" algn="tl" rotWithShape="0">
                    <a:schemeClr val="tx1">
                      <a:alpha val="40000"/>
                    </a:schemeClr>
                  </a:outerShdw>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D85AC8A2-C63C-49A4-89E9-2E4420D2ECA8}" type="datetimeFigureOut">
              <a:rPr lang="en-US" smtClean="0"/>
              <a:t>01/01/2017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1" name="Picture 10"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p>
            <a:r>
              <a:rPr lang="en-GB" smtClean="0"/>
              <a:t>Click to edit Master title style</a:t>
            </a:r>
            <a:endParaRPr/>
          </a:p>
        </p:txBody>
      </p:sp>
      <p:sp>
        <p:nvSpPr>
          <p:cNvPr id="3" name="Content Placeholder 2"/>
          <p:cNvSpPr>
            <a:spLocks noGrp="1"/>
          </p:cNvSpPr>
          <p:nvPr>
            <p:ph sz="half" idx="1"/>
          </p:nvPr>
        </p:nvSpPr>
        <p:spPr>
          <a:xfrm>
            <a:off x="779463"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96791" y="1828800"/>
            <a:ext cx="356616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D85AC8A2-C63C-49A4-89E9-2E4420D2ECA8}" type="datetimeFigureOut">
              <a:rPr lang="en-US" smtClean="0"/>
              <a:t>01/01/2017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overlay-ruleShadow.png"/>
          <p:cNvPicPr>
            <a:picLocks noChangeAspect="1"/>
          </p:cNvPicPr>
          <p:nvPr/>
        </p:nvPicPr>
        <p:blipFill>
          <a:blip r:embed="rId2"/>
          <a:stretch>
            <a:fillRect/>
          </a:stretch>
        </p:blipFill>
        <p:spPr>
          <a:xfrm>
            <a:off x="0" y="1307592"/>
            <a:ext cx="9144000" cy="125016"/>
          </a:xfrm>
          <a:prstGeom prst="rect">
            <a:avLst/>
          </a:prstGeom>
        </p:spPr>
      </p:pic>
      <p:pic>
        <p:nvPicPr>
          <p:cNvPr id="13" name="Picture 12" descr="Overlay-FullBackground.jpg"/>
          <p:cNvPicPr>
            <a:picLocks noChangeAspect="1"/>
          </p:cNvPicPr>
          <p:nvPr/>
        </p:nvPicPr>
        <p:blipFill>
          <a:blip r:embed="rId3"/>
          <a:srcRect t="23333"/>
          <a:stretch>
            <a:fillRect/>
          </a:stretch>
        </p:blipFill>
        <p:spPr>
          <a:xfrm>
            <a:off x="0" y="1425388"/>
            <a:ext cx="9144000" cy="5432612"/>
          </a:xfrm>
          <a:prstGeom prst="rect">
            <a:avLst/>
          </a:prstGeom>
        </p:spPr>
      </p:pic>
      <p:sp>
        <p:nvSpPr>
          <p:cNvPr id="2" name="Title 1"/>
          <p:cNvSpPr>
            <a:spLocks noGrp="1"/>
          </p:cNvSpPr>
          <p:nvPr>
            <p:ph type="title"/>
          </p:nvPr>
        </p:nvSpPr>
        <p:spPr>
          <a:xfrm>
            <a:off x="779463" y="62753"/>
            <a:ext cx="7583488" cy="1283167"/>
          </a:xfrm>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9463"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9463"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96791" y="1524000"/>
            <a:ext cx="3566160" cy="838200"/>
          </a:xfrm>
        </p:spPr>
        <p:txBody>
          <a:bodyPr anchor="ctr" anchorCtr="0">
            <a:noAutofit/>
          </a:bodyPr>
          <a:lstStyle>
            <a:lvl1pPr marL="0" indent="0" algn="ctr">
              <a:spcBef>
                <a:spcPct val="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96791" y="2393576"/>
            <a:ext cx="3566160" cy="3732585"/>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D85AC8A2-C63C-49A4-89E9-2E4420D2ECA8}" type="datetimeFigureOut">
              <a:rPr lang="en-US" smtClean="0"/>
              <a:t>01/01/2017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overlay-ruleShadow.png"/>
          <p:cNvPicPr>
            <a:picLocks noChangeAspect="1"/>
          </p:cNvPicPr>
          <p:nvPr/>
        </p:nvPicPr>
        <p:blipFill>
          <a:blip r:embed="rId2"/>
          <a:stretch>
            <a:fillRect/>
          </a:stretch>
        </p:blipFill>
        <p:spPr>
          <a:xfrm>
            <a:off x="0" y="1307592"/>
            <a:ext cx="9144000" cy="125016"/>
          </a:xfrm>
          <a:prstGeom prst="rect">
            <a:avLst/>
          </a:prstGeom>
        </p:spPr>
      </p:pic>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D85AC8A2-C63C-49A4-89E9-2E4420D2ECA8}" type="datetimeFigureOut">
              <a:rPr lang="en-US" smtClean="0"/>
              <a:t>01/01/2017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C7E049-B585-4EE6-96C0-EEB30EAA14FD}" type="slidenum">
              <a:rPr lang="en-US" smtClean="0"/>
              <a:t>‹#›</a:t>
            </a:fld>
            <a:endParaRPr lang="en-US"/>
          </a:p>
        </p:txBody>
      </p:sp>
      <p:pic>
        <p:nvPicPr>
          <p:cNvPr id="10" name="Picture 9" descr="Overlay-FullBackground.jpg"/>
          <p:cNvPicPr>
            <a:picLocks noChangeAspect="1"/>
          </p:cNvPicPr>
          <p:nvPr/>
        </p:nvPicPr>
        <p:blipFill>
          <a:blip r:embed="rId3"/>
          <a:srcRect t="21046"/>
          <a:stretch>
            <a:fillRect/>
          </a:stretch>
        </p:blipFill>
        <p:spPr>
          <a:xfrm>
            <a:off x="0" y="1447800"/>
            <a:ext cx="9144000" cy="5414682"/>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FullBackground.jpg"/>
          <p:cNvPicPr>
            <a:picLocks noChangeAspect="1"/>
          </p:cNvPicPr>
          <p:nvPr/>
        </p:nvPicPr>
        <p:blipFill>
          <a:blip r:embed="rId2"/>
          <a:stretch>
            <a:fillRect/>
          </a:stretch>
        </p:blipFill>
        <p:spPr>
          <a:xfrm>
            <a:off x="0" y="4482"/>
            <a:ext cx="9144000" cy="6858000"/>
          </a:xfrm>
          <a:prstGeom prst="rect">
            <a:avLst/>
          </a:prstGeom>
          <a:noFill/>
          <a:ln>
            <a:noFill/>
          </a:ln>
        </p:spPr>
      </p:pic>
      <p:sp>
        <p:nvSpPr>
          <p:cNvPr id="2" name="Date Placeholder 1"/>
          <p:cNvSpPr>
            <a:spLocks noGrp="1"/>
          </p:cNvSpPr>
          <p:nvPr>
            <p:ph type="dt" sz="half" idx="10"/>
          </p:nvPr>
        </p:nvSpPr>
        <p:spPr/>
        <p:txBody>
          <a:bodyPr/>
          <a:lstStyle/>
          <a:p>
            <a:fld id="{D85AC8A2-C63C-49A4-89E9-2E4420D2ECA8}" type="datetimeFigureOut">
              <a:rPr lang="en-US" smtClean="0"/>
              <a:t>01/01/2017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C7E049-B585-4EE6-96C0-EEB30EAA14FD}"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Overlay-FullBackground.jpg"/>
          <p:cNvPicPr>
            <a:picLocks noChangeAspect="1"/>
          </p:cNvPicPr>
          <p:nvPr/>
        </p:nvPicPr>
        <p:blipFill>
          <a:blip r:embed="rId2"/>
          <a:srcRect l="50000"/>
          <a:stretch>
            <a:fillRect/>
          </a:stretch>
        </p:blipFill>
        <p:spPr>
          <a:xfrm>
            <a:off x="4572000" y="4482"/>
            <a:ext cx="4572000" cy="6858000"/>
          </a:xfrm>
          <a:prstGeom prst="rect">
            <a:avLst/>
          </a:prstGeom>
          <a:noFill/>
          <a:ln>
            <a:noFill/>
          </a:ln>
        </p:spPr>
      </p:pic>
      <p:sp>
        <p:nvSpPr>
          <p:cNvPr id="2" name="Title 1"/>
          <p:cNvSpPr>
            <a:spLocks noGrp="1"/>
          </p:cNvSpPr>
          <p:nvPr>
            <p:ph type="title"/>
          </p:nvPr>
        </p:nvSpPr>
        <p:spPr>
          <a:xfrm>
            <a:off x="301752" y="273049"/>
            <a:ext cx="3962400" cy="1690221"/>
          </a:xfrm>
        </p:spPr>
        <p:txBody>
          <a:bodyPr vert="horz" lIns="91440" tIns="45720" rIns="91440" bIns="45720" rtlCol="0" anchor="b" anchorCtr="0">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r>
              <a:rPr lang="en-GB" smtClean="0"/>
              <a:t>Click to edit Master title style</a:t>
            </a:r>
            <a:endParaRPr/>
          </a:p>
        </p:txBody>
      </p:sp>
      <p:sp>
        <p:nvSpPr>
          <p:cNvPr id="3" name="Content Placeholder 2"/>
          <p:cNvSpPr>
            <a:spLocks noGrp="1"/>
          </p:cNvSpPr>
          <p:nvPr>
            <p:ph idx="1"/>
          </p:nvPr>
        </p:nvSpPr>
        <p:spPr>
          <a:xfrm>
            <a:off x="4866401" y="273050"/>
            <a:ext cx="3959352" cy="585311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01752" y="1975104"/>
            <a:ext cx="3962400" cy="3200401"/>
          </a:xfrm>
          <a:effectLst>
            <a:outerShdw blurRad="50800" dist="38100" dir="2700000" algn="tl" rotWithShape="0">
              <a:prstClr val="black">
                <a:alpha val="40000"/>
              </a:prstClr>
            </a:outerShdw>
          </a:effectLst>
        </p:spPr>
        <p:txBody>
          <a:bodyPr vert="horz" lIns="91440" tIns="45720" rIns="91440" bIns="45720" rtlCol="0" anchor="t" anchorCtr="0">
            <a:normAutofit/>
          </a:bodyPr>
          <a:lstStyle>
            <a:lvl1pPr marL="0" indent="0" algn="ctr" defTabSz="914400" rtl="0" eaLnBrk="1" latinLnBrk="0" hangingPunct="1">
              <a:lnSpc>
                <a:spcPct val="110000"/>
              </a:lnSpc>
              <a:spcBef>
                <a:spcPts val="600"/>
              </a:spcBef>
              <a:buNone/>
              <a:defRPr sz="1800" kern="1200">
                <a:solidFill>
                  <a:schemeClr val="tx1"/>
                </a:solidFill>
                <a:effectLst>
                  <a:outerShdw blurRad="38100" dist="12700" dir="2700000" algn="tl" rotWithShape="0">
                    <a:prstClr val="black">
                      <a:alpha val="60000"/>
                    </a:prstClr>
                  </a:outerShdw>
                </a:effectLst>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a:xfrm>
            <a:off x="2667000" y="6356350"/>
            <a:ext cx="1622612" cy="365125"/>
          </a:xfrm>
          <a:effectLst>
            <a:outerShdw blurRad="50800" dist="38100" dir="2700000" algn="tl" rotWithShape="0">
              <a:prstClr val="black">
                <a:alpha val="40000"/>
              </a:prstClr>
            </a:outerShdw>
          </a:effectLst>
        </p:spPr>
        <p:txBody>
          <a:bodyPr vert="horz" lIns="91440" tIns="45720" rIns="91440" bIns="45720" rtlCol="0" anchor="ctr"/>
          <a:lstStyle>
            <a:lvl1pPr marL="0" algn="r"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fld id="{D85AC8A2-C63C-49A4-89E9-2E4420D2ECA8}" type="datetimeFigureOut">
              <a:rPr lang="en-US" smtClean="0"/>
              <a:t>01/01/2017</a:t>
            </a:fld>
            <a:endParaRPr lang="en-US"/>
          </a:p>
        </p:txBody>
      </p:sp>
      <p:sp>
        <p:nvSpPr>
          <p:cNvPr id="6" name="Footer Placeholder 5"/>
          <p:cNvSpPr>
            <a:spLocks noGrp="1"/>
          </p:cNvSpPr>
          <p:nvPr>
            <p:ph type="ftr" sz="quarter" idx="11"/>
          </p:nvPr>
        </p:nvSpPr>
        <p:spPr>
          <a:xfrm>
            <a:off x="242047" y="6356350"/>
            <a:ext cx="1891553" cy="365125"/>
          </a:xfrm>
          <a:effectLst>
            <a:outerShdw blurRad="50800" dist="38100" dir="2700000" algn="tl" rotWithShape="0">
              <a:prstClr val="black">
                <a:alpha val="40000"/>
              </a:prstClr>
            </a:outerShdw>
          </a:effectLst>
        </p:spPr>
        <p:txBody>
          <a:bodyPr vert="horz" lIns="91440" tIns="45720" rIns="91440" bIns="45720" rtlCol="0" anchor="ctr"/>
          <a:lstStyle>
            <a:lvl1pPr marL="0" algn="l" defTabSz="914400" rtl="0" eaLnBrk="1" latinLnBrk="0" hangingPunct="1">
              <a:defRPr sz="1200" kern="1200">
                <a:solidFill>
                  <a:schemeClr val="tx1"/>
                </a:solidFill>
                <a:effectLst>
                  <a:outerShdw blurRad="38100" dist="12700" dir="2700000" algn="tl" rotWithShape="0">
                    <a:prstClr val="black">
                      <a:alpha val="60000"/>
                    </a:prstClr>
                  </a:outerShdw>
                </a:effectLst>
                <a:latin typeface="+mn-lt"/>
                <a:ea typeface="+mn-ea"/>
                <a:cs typeface="+mn-cs"/>
              </a:defRPr>
            </a:lvl1pPr>
          </a:lstStyle>
          <a:p>
            <a:endParaRPr lang="en-US"/>
          </a:p>
        </p:txBody>
      </p:sp>
      <p:sp>
        <p:nvSpPr>
          <p:cNvPr id="7" name="Slide Number Placeholder 6"/>
          <p:cNvSpPr>
            <a:spLocks noGrp="1"/>
          </p:cNvSpPr>
          <p:nvPr>
            <p:ph type="sldNum" sz="quarter" idx="12"/>
          </p:nvPr>
        </p:nvSpPr>
        <p:spPr>
          <a:xfrm>
            <a:off x="1892808" y="5748338"/>
            <a:ext cx="762000" cy="576262"/>
          </a:xfrm>
        </p:spPr>
        <p:txBody>
          <a:bodyPr vert="horz" lIns="91440" tIns="45720" rIns="91440" bIns="45720" rtlCol="0" anchor="ctr">
            <a:noAutofit/>
          </a:bodyPr>
          <a:lstStyle>
            <a:lvl1pPr marL="0" algn="ctr" defTabSz="914400" rtl="0" eaLnBrk="1" latinLnBrk="0" hangingPunct="1">
              <a:spcBef>
                <a:spcPct val="0"/>
              </a:spcBef>
              <a:defRPr sz="36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a:lstStyle>
          <a:p>
            <a:fld id="{74C7E049-B585-4EE6-96C0-EEB30EAA14FD}" type="slidenum">
              <a:rPr lang="en-US" smtClean="0"/>
              <a:t>‹#›</a:t>
            </a:fld>
            <a:endParaRPr lang="en-US"/>
          </a:p>
        </p:txBody>
      </p:sp>
      <p:pic>
        <p:nvPicPr>
          <p:cNvPr id="10" name="Picture 9" descr="overlay-ruleShadow.png"/>
          <p:cNvPicPr>
            <a:picLocks noChangeAspect="1"/>
          </p:cNvPicPr>
          <p:nvPr/>
        </p:nvPicPr>
        <p:blipFill>
          <a:blip r:embed="rId3"/>
          <a:srcRect r="25031"/>
          <a:stretch>
            <a:fillRect/>
          </a:stretch>
        </p:blipFill>
        <p:spPr>
          <a:xfrm rot="16200000">
            <a:off x="1086391" y="3365075"/>
            <a:ext cx="6855164" cy="125016"/>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9463" y="62753"/>
            <a:ext cx="7583488" cy="1283167"/>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79463" y="1828800"/>
            <a:ext cx="7583488" cy="42973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732494" y="6356350"/>
            <a:ext cx="2133600" cy="365125"/>
          </a:xfrm>
          <a:prstGeom prst="rect">
            <a:avLst/>
          </a:prstGeom>
        </p:spPr>
        <p:txBody>
          <a:bodyPr vert="horz" lIns="91440" tIns="45720" rIns="91440" bIns="45720" rtlCol="0" anchor="ctr"/>
          <a:lstStyle>
            <a:lvl1pPr algn="r">
              <a:defRPr sz="1200">
                <a:solidFill>
                  <a:schemeClr val="bg2"/>
                </a:solidFill>
                <a:effectLst>
                  <a:outerShdw blurRad="63500" dir="2700000" algn="tl" rotWithShape="0">
                    <a:schemeClr val="tx1">
                      <a:alpha val="40000"/>
                    </a:schemeClr>
                  </a:outerShdw>
                </a:effectLst>
              </a:defRPr>
            </a:lvl1pPr>
          </a:lstStyle>
          <a:p>
            <a:fld id="{D85AC8A2-C63C-49A4-89E9-2E4420D2ECA8}" type="datetimeFigureOut">
              <a:rPr lang="en-US" smtClean="0"/>
              <a:t>01/01/2017</a:t>
            </a:fld>
            <a:endParaRPr lang="en-US"/>
          </a:p>
        </p:txBody>
      </p:sp>
      <p:sp>
        <p:nvSpPr>
          <p:cNvPr id="5" name="Footer Placeholder 4"/>
          <p:cNvSpPr>
            <a:spLocks noGrp="1"/>
          </p:cNvSpPr>
          <p:nvPr>
            <p:ph type="ftr" sz="quarter" idx="3"/>
          </p:nvPr>
        </p:nvSpPr>
        <p:spPr>
          <a:xfrm>
            <a:off x="242047" y="6356350"/>
            <a:ext cx="2895600" cy="365125"/>
          </a:xfrm>
          <a:prstGeom prst="rect">
            <a:avLst/>
          </a:prstGeom>
        </p:spPr>
        <p:txBody>
          <a:bodyPr vert="horz" lIns="91440" tIns="45720" rIns="91440" bIns="45720" rtlCol="0" anchor="ctr"/>
          <a:lstStyle>
            <a:lvl1pPr algn="l">
              <a:defRPr sz="1200">
                <a:solidFill>
                  <a:schemeClr val="bg2"/>
                </a:solidFill>
                <a:effectLst>
                  <a:outerShdw blurRad="63500" dir="2700000" algn="tl" rotWithShape="0">
                    <a:schemeClr val="tx1">
                      <a:alpha val="40000"/>
                    </a:schemeClr>
                  </a:outerShdw>
                </a:effectLst>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bg2"/>
                </a:solidFill>
                <a:effectLst>
                  <a:outerShdw blurRad="63500" dir="2700000" algn="tl" rotWithShape="0">
                    <a:schemeClr val="tx1">
                      <a:alpha val="40000"/>
                    </a:schemeClr>
                  </a:outerShdw>
                </a:effectLst>
              </a:defRPr>
            </a:lvl1pPr>
          </a:lstStyle>
          <a:p>
            <a:fld id="{74C7E049-B585-4EE6-96C0-EEB30EAA14FD}"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solidFill>
          <a:effectLst>
            <a:outerShdw blurRad="50800" dist="12700" dir="2700000" sx="100500" sy="100500" algn="tl" rotWithShape="0">
              <a:prstClr val="black">
                <a:alpha val="60000"/>
              </a:prstClr>
            </a:outerShdw>
          </a:effectLst>
          <a:latin typeface="+mj-lt"/>
          <a:ea typeface="+mj-ea"/>
          <a:cs typeface="+mj-cs"/>
        </a:defRPr>
      </a:lvl1pPr>
    </p:titleStyle>
    <p:bodyStyle>
      <a:lvl1pPr marL="282575" indent="-282575" algn="l" defTabSz="914400" rtl="0" eaLnBrk="1" latinLnBrk="0" hangingPunct="1">
        <a:spcBef>
          <a:spcPts val="2000"/>
        </a:spcBef>
        <a:buFont typeface="Calisto MT" pitchFamily="18" charset="0"/>
        <a:buChar char="•"/>
        <a:defRPr sz="2400" kern="1200">
          <a:solidFill>
            <a:schemeClr val="bg2"/>
          </a:solidFill>
          <a:effectLst>
            <a:outerShdw blurRad="63500" dir="2700000" algn="tl" rotWithShape="0">
              <a:schemeClr val="tx1">
                <a:alpha val="40000"/>
              </a:schemeClr>
            </a:outerShdw>
          </a:effectLst>
          <a:latin typeface="+mn-lt"/>
          <a:ea typeface="+mn-ea"/>
          <a:cs typeface="+mn-cs"/>
        </a:defRPr>
      </a:lvl1pPr>
      <a:lvl2pPr marL="577850" indent="-295275" algn="l" defTabSz="914400" rtl="0" eaLnBrk="1" latinLnBrk="0" hangingPunct="1">
        <a:spcBef>
          <a:spcPts val="600"/>
        </a:spcBef>
        <a:buClr>
          <a:schemeClr val="bg2">
            <a:lumMod val="60000"/>
            <a:lumOff val="40000"/>
          </a:schemeClr>
        </a:buClr>
        <a:buFont typeface="Calisto MT" pitchFamily="18" charset="0"/>
        <a:buChar char="•"/>
        <a:defRPr sz="2200" kern="1200">
          <a:solidFill>
            <a:schemeClr val="bg2"/>
          </a:solidFill>
          <a:effectLst>
            <a:outerShdw blurRad="63500" dir="2700000" algn="tl" rotWithShape="0">
              <a:schemeClr val="tx1">
                <a:alpha val="40000"/>
              </a:schemeClr>
            </a:outerShdw>
          </a:effectLst>
          <a:latin typeface="+mn-lt"/>
          <a:ea typeface="+mn-ea"/>
          <a:cs typeface="+mn-cs"/>
        </a:defRPr>
      </a:lvl2pPr>
      <a:lvl3pPr marL="860425" indent="-282575" algn="l" defTabSz="914400" rtl="0" eaLnBrk="1" latinLnBrk="0" hangingPunct="1">
        <a:spcBef>
          <a:spcPts val="600"/>
        </a:spcBef>
        <a:buFont typeface="Calisto MT" pitchFamily="18" charset="0"/>
        <a:buChar char="•"/>
        <a:defRPr sz="2000" kern="1200">
          <a:solidFill>
            <a:schemeClr val="bg2"/>
          </a:solidFill>
          <a:effectLst>
            <a:outerShdw blurRad="63500" dir="2700000" algn="tl" rotWithShape="0">
              <a:schemeClr val="tx1">
                <a:alpha val="40000"/>
              </a:schemeClr>
            </a:outerShdw>
          </a:effectLst>
          <a:latin typeface="+mn-lt"/>
          <a:ea typeface="+mn-ea"/>
          <a:cs typeface="+mn-cs"/>
        </a:defRPr>
      </a:lvl3pPr>
      <a:lvl4pPr marL="1143000" indent="-282575" algn="l" defTabSz="914400" rtl="0" eaLnBrk="1" latinLnBrk="0" hangingPunct="1">
        <a:spcBef>
          <a:spcPts val="600"/>
        </a:spcBef>
        <a:buClr>
          <a:schemeClr val="bg2">
            <a:lumMod val="60000"/>
            <a:lumOff val="40000"/>
          </a:schemeClr>
        </a:buClr>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4pPr>
      <a:lvl5pPr marL="1425575" indent="-282575" algn="l" defTabSz="914400" rtl="0" eaLnBrk="1" latinLnBrk="0" hangingPunct="1">
        <a:spcBef>
          <a:spcPts val="600"/>
        </a:spcBef>
        <a:buFont typeface="Calisto MT" pitchFamily="18" charset="0"/>
        <a:buChar char="•"/>
        <a:defRPr sz="1800" kern="1200">
          <a:solidFill>
            <a:schemeClr val="bg2"/>
          </a:solidFill>
          <a:effectLst>
            <a:outerShdw blurRad="63500" dir="2700000" algn="tl" rotWithShape="0">
              <a:schemeClr val="tx1">
                <a:alpha val="40000"/>
              </a:schemeClr>
            </a:outerShdw>
          </a:effectLst>
          <a:latin typeface="+mn-lt"/>
          <a:ea typeface="+mn-ea"/>
          <a:cs typeface="+mn-cs"/>
        </a:defRPr>
      </a:lvl5pPr>
      <a:lvl6pPr marL="1711325"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6pPr>
      <a:lvl7pPr marL="2000250" indent="-280988" algn="l" defTabSz="914400" rtl="0" eaLnBrk="1" latinLnBrk="0" hangingPunct="1">
        <a:spcBef>
          <a:spcPct val="20000"/>
        </a:spcBef>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7pPr>
      <a:lvl8pPr marL="2290763" indent="-280988"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bg2"/>
          </a:solidFill>
          <a:effectLst>
            <a:outerShdw blurRad="63500" dir="2700000" algn="tl" rotWithShape="0">
              <a:schemeClr val="tx1">
                <a:alpha val="40000"/>
              </a:schemeClr>
            </a:outerShdw>
          </a:effectLst>
          <a:latin typeface="+mn-lt"/>
          <a:ea typeface="+mn-ea"/>
          <a:cs typeface="+mn-cs"/>
        </a:defRPr>
      </a:lvl8pPr>
      <a:lvl9pPr marL="2571750" indent="-280988" algn="l" defTabSz="914400" rtl="0" eaLnBrk="1" latinLnBrk="0" hangingPunct="1">
        <a:spcBef>
          <a:spcPct val="20000"/>
        </a:spcBef>
        <a:buFont typeface="Arial" pitchFamily="34" charset="0"/>
        <a:buChar char="•"/>
        <a:defRPr lang="en-US" sz="1800" kern="1200" dirty="0">
          <a:solidFill>
            <a:schemeClr val="bg2"/>
          </a:solidFill>
          <a:effectLst>
            <a:outerShdw blurRad="63500" dir="2700000" algn="tl" rotWithShape="0">
              <a:schemeClr val="tx1">
                <a:alpha val="40000"/>
              </a:schemeClr>
            </a:outerShdw>
          </a:effectLst>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 Id="rId6" Type="http://schemas.openxmlformats.org/officeDocument/2006/relationships/image" Target="../media/image13.png"/><Relationship Id="rId7"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463" y="859001"/>
            <a:ext cx="7583488" cy="2529471"/>
          </a:xfrm>
        </p:spPr>
        <p:txBody>
          <a:bodyPr/>
          <a:lstStyle/>
          <a:p>
            <a:r>
              <a:rPr lang="en-US" dirty="0" smtClean="0"/>
              <a:t>How much control did medieval monarchs have?</a:t>
            </a:r>
            <a:endParaRPr lang="en-US" dirty="0"/>
          </a:p>
        </p:txBody>
      </p:sp>
      <p:pic>
        <p:nvPicPr>
          <p:cNvPr id="4" name="Picture 3"/>
          <p:cNvPicPr>
            <a:picLocks noChangeAspect="1"/>
          </p:cNvPicPr>
          <p:nvPr/>
        </p:nvPicPr>
        <p:blipFill>
          <a:blip r:embed="rId2"/>
          <a:stretch>
            <a:fillRect/>
          </a:stretch>
        </p:blipFill>
        <p:spPr>
          <a:xfrm>
            <a:off x="149401" y="4312811"/>
            <a:ext cx="1399377" cy="2544322"/>
          </a:xfrm>
          <a:prstGeom prst="rect">
            <a:avLst/>
          </a:prstGeom>
        </p:spPr>
      </p:pic>
      <p:pic>
        <p:nvPicPr>
          <p:cNvPr id="5" name="Picture 4"/>
          <p:cNvPicPr>
            <a:picLocks noChangeAspect="1"/>
          </p:cNvPicPr>
          <p:nvPr/>
        </p:nvPicPr>
        <p:blipFill>
          <a:blip r:embed="rId3"/>
          <a:stretch>
            <a:fillRect/>
          </a:stretch>
        </p:blipFill>
        <p:spPr>
          <a:xfrm>
            <a:off x="1934206" y="4313677"/>
            <a:ext cx="1495249" cy="2562130"/>
          </a:xfrm>
          <a:prstGeom prst="rect">
            <a:avLst/>
          </a:prstGeom>
        </p:spPr>
      </p:pic>
      <p:pic>
        <p:nvPicPr>
          <p:cNvPr id="6" name="Picture 5"/>
          <p:cNvPicPr>
            <a:picLocks noChangeAspect="1"/>
          </p:cNvPicPr>
          <p:nvPr/>
        </p:nvPicPr>
        <p:blipFill>
          <a:blip r:embed="rId4"/>
          <a:stretch>
            <a:fillRect/>
          </a:stretch>
        </p:blipFill>
        <p:spPr>
          <a:xfrm>
            <a:off x="3824976" y="4331484"/>
            <a:ext cx="1696215" cy="2544323"/>
          </a:xfrm>
          <a:prstGeom prst="rect">
            <a:avLst/>
          </a:prstGeom>
        </p:spPr>
      </p:pic>
      <p:pic>
        <p:nvPicPr>
          <p:cNvPr id="7" name="Picture 6"/>
          <p:cNvPicPr>
            <a:picLocks noChangeAspect="1"/>
          </p:cNvPicPr>
          <p:nvPr/>
        </p:nvPicPr>
        <p:blipFill>
          <a:blip r:embed="rId5"/>
          <a:stretch>
            <a:fillRect/>
          </a:stretch>
        </p:blipFill>
        <p:spPr>
          <a:xfrm>
            <a:off x="5812756" y="4313678"/>
            <a:ext cx="1346374" cy="2562129"/>
          </a:xfrm>
          <a:prstGeom prst="rect">
            <a:avLst/>
          </a:prstGeom>
        </p:spPr>
      </p:pic>
      <p:pic>
        <p:nvPicPr>
          <p:cNvPr id="8" name="Picture 7"/>
          <p:cNvPicPr>
            <a:picLocks noChangeAspect="1"/>
          </p:cNvPicPr>
          <p:nvPr/>
        </p:nvPicPr>
        <p:blipFill>
          <a:blip r:embed="rId6"/>
          <a:stretch>
            <a:fillRect/>
          </a:stretch>
        </p:blipFill>
        <p:spPr>
          <a:xfrm>
            <a:off x="7470584" y="4313614"/>
            <a:ext cx="1493668" cy="2544386"/>
          </a:xfrm>
          <a:prstGeom prst="rect">
            <a:avLst/>
          </a:prstGeom>
        </p:spPr>
      </p:pic>
    </p:spTree>
    <p:extLst>
      <p:ext uri="{BB962C8B-B14F-4D97-AF65-F5344CB8AC3E}">
        <p14:creationId xmlns:p14="http://schemas.microsoft.com/office/powerpoint/2010/main" val="2649669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Magna </a:t>
            </a:r>
            <a:r>
              <a:rPr lang="en-US" dirty="0" err="1" smtClean="0"/>
              <a:t>Carta</a:t>
            </a:r>
            <a:r>
              <a:rPr lang="en-US" dirty="0" smtClean="0"/>
              <a:t>?</a:t>
            </a:r>
            <a:endParaRPr lang="en-US" dirty="0"/>
          </a:p>
        </p:txBody>
      </p:sp>
      <p:pic>
        <p:nvPicPr>
          <p:cNvPr id="4" name="Picture 3"/>
          <p:cNvPicPr>
            <a:picLocks noChangeAspect="1"/>
          </p:cNvPicPr>
          <p:nvPr/>
        </p:nvPicPr>
        <p:blipFill>
          <a:blip r:embed="rId3"/>
          <a:stretch>
            <a:fillRect/>
          </a:stretch>
        </p:blipFill>
        <p:spPr>
          <a:xfrm>
            <a:off x="0" y="1415500"/>
            <a:ext cx="5442500" cy="5442500"/>
          </a:xfrm>
          <a:prstGeom prst="rect">
            <a:avLst/>
          </a:prstGeom>
        </p:spPr>
      </p:pic>
      <p:sp>
        <p:nvSpPr>
          <p:cNvPr id="5" name="TextBox 4"/>
          <p:cNvSpPr txBox="1"/>
          <p:nvPr/>
        </p:nvSpPr>
        <p:spPr>
          <a:xfrm>
            <a:off x="5494689" y="1391605"/>
            <a:ext cx="3631916" cy="5509199"/>
          </a:xfrm>
          <a:prstGeom prst="rect">
            <a:avLst/>
          </a:prstGeom>
          <a:noFill/>
        </p:spPr>
        <p:txBody>
          <a:bodyPr wrap="square" rtlCol="0">
            <a:spAutoFit/>
          </a:bodyPr>
          <a:lstStyle/>
          <a:p>
            <a:pPr algn="just"/>
            <a:r>
              <a:rPr lang="en-US" sz="2200" dirty="0" smtClean="0">
                <a:solidFill>
                  <a:srgbClr val="FFFF00"/>
                </a:solidFill>
              </a:rPr>
              <a:t>The Magna </a:t>
            </a:r>
            <a:r>
              <a:rPr lang="en-US" sz="2200" dirty="0" err="1" smtClean="0">
                <a:solidFill>
                  <a:srgbClr val="FFFF00"/>
                </a:solidFill>
              </a:rPr>
              <a:t>Carta</a:t>
            </a:r>
            <a:r>
              <a:rPr lang="en-US" sz="2200" dirty="0" smtClean="0">
                <a:solidFill>
                  <a:srgbClr val="FFFF00"/>
                </a:solidFill>
              </a:rPr>
              <a:t> (or Great Charter) was a set of rules </a:t>
            </a:r>
            <a:r>
              <a:rPr lang="en-US" sz="2200" dirty="0" smtClean="0">
                <a:solidFill>
                  <a:schemeClr val="bg2"/>
                </a:solidFill>
              </a:rPr>
              <a:t>that the barons demanded that John sign. </a:t>
            </a:r>
            <a:r>
              <a:rPr lang="en-US" sz="2200" dirty="0" smtClean="0">
                <a:solidFill>
                  <a:srgbClr val="FFFF00"/>
                </a:solidFill>
              </a:rPr>
              <a:t>It was very important, as it made John accept </a:t>
            </a:r>
            <a:r>
              <a:rPr lang="en-US" sz="2200" dirty="0" smtClean="0">
                <a:solidFill>
                  <a:schemeClr val="bg2"/>
                </a:solidFill>
              </a:rPr>
              <a:t>that he didn’t have total control, and </a:t>
            </a:r>
            <a:r>
              <a:rPr lang="en-US" sz="2200" dirty="0" smtClean="0">
                <a:solidFill>
                  <a:srgbClr val="FFFF00"/>
                </a:solidFill>
              </a:rPr>
              <a:t>that he had to follow the laws of the land.</a:t>
            </a:r>
            <a:r>
              <a:rPr lang="en-US" sz="1200" dirty="0" smtClean="0">
                <a:solidFill>
                  <a:srgbClr val="FFFF00"/>
                </a:solidFill>
              </a:rPr>
              <a:t> </a:t>
            </a:r>
            <a:r>
              <a:rPr lang="en-US" sz="2200" dirty="0" smtClean="0">
                <a:solidFill>
                  <a:srgbClr val="FFFF00"/>
                </a:solidFill>
              </a:rPr>
              <a:t>It protected the rights of the people</a:t>
            </a:r>
            <a:r>
              <a:rPr lang="en-US" sz="2200" dirty="0" smtClean="0">
                <a:solidFill>
                  <a:schemeClr val="bg2"/>
                </a:solidFill>
              </a:rPr>
              <a:t>, and laid the foundations for modern-day legal systems in many democratic countries around the world. </a:t>
            </a:r>
            <a:r>
              <a:rPr lang="en-US" sz="2200" dirty="0" smtClean="0">
                <a:solidFill>
                  <a:srgbClr val="FFFF00"/>
                </a:solidFill>
              </a:rPr>
              <a:t>If John hadn</a:t>
            </a:r>
            <a:r>
              <a:rPr lang="fr-FR" sz="2200" dirty="0" smtClean="0">
                <a:solidFill>
                  <a:srgbClr val="FFFF00"/>
                </a:solidFill>
              </a:rPr>
              <a:t>’</a:t>
            </a:r>
            <a:r>
              <a:rPr lang="en-US" sz="2200" dirty="0" smtClean="0">
                <a:solidFill>
                  <a:srgbClr val="FFFF00"/>
                </a:solidFill>
              </a:rPr>
              <a:t>t signed, there would probably have been a civil war!</a:t>
            </a:r>
            <a:endParaRPr lang="en-US" sz="2200" dirty="0">
              <a:solidFill>
                <a:srgbClr val="FFFF00"/>
              </a:solidFill>
            </a:endParaRPr>
          </a:p>
        </p:txBody>
      </p:sp>
    </p:spTree>
    <p:extLst>
      <p:ext uri="{BB962C8B-B14F-4D97-AF65-F5344CB8AC3E}">
        <p14:creationId xmlns:p14="http://schemas.microsoft.com/office/powerpoint/2010/main" val="589484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magna </a:t>
            </a:r>
            <a:r>
              <a:rPr lang="en-US" dirty="0" err="1" smtClean="0"/>
              <a:t>carta</a:t>
            </a:r>
            <a:r>
              <a:rPr lang="en-US" dirty="0" smtClean="0"/>
              <a:t>?</a:t>
            </a:r>
            <a:endParaRPr lang="en-US" dirty="0"/>
          </a:p>
        </p:txBody>
      </p:sp>
      <p:sp>
        <p:nvSpPr>
          <p:cNvPr id="3" name="Content Placeholder 2"/>
          <p:cNvSpPr>
            <a:spLocks noGrp="1"/>
          </p:cNvSpPr>
          <p:nvPr>
            <p:ph idx="1"/>
          </p:nvPr>
        </p:nvSpPr>
        <p:spPr>
          <a:xfrm>
            <a:off x="191366" y="1582950"/>
            <a:ext cx="8761278" cy="5061960"/>
          </a:xfrm>
        </p:spPr>
        <p:txBody>
          <a:bodyPr>
            <a:normAutofit fontScale="92500" lnSpcReduction="10000"/>
          </a:bodyPr>
          <a:lstStyle/>
          <a:p>
            <a:pPr marL="0" indent="0">
              <a:buNone/>
            </a:pPr>
            <a:r>
              <a:rPr lang="en-US" dirty="0"/>
              <a:t>John believed that he was the king, and had the right to do as he pleased. </a:t>
            </a:r>
            <a:r>
              <a:rPr lang="en-US" dirty="0" smtClean="0"/>
              <a:t>One part of the Magna </a:t>
            </a:r>
            <a:r>
              <a:rPr lang="en-US" dirty="0" err="1" smtClean="0"/>
              <a:t>Carta</a:t>
            </a:r>
            <a:r>
              <a:rPr lang="en-US" dirty="0" smtClean="0"/>
              <a:t> made him very angry – Clause 61, which said:</a:t>
            </a:r>
          </a:p>
          <a:p>
            <a:pPr marL="0" indent="0">
              <a:buNone/>
            </a:pPr>
            <a:r>
              <a:rPr lang="en-US" b="1" dirty="0" smtClean="0"/>
              <a:t>The barons shall choose 25 barons to make certain the King keeps this charter. If he breaks the charter, the 25 barons can take action to make him keep it. They can take his castles and lands but must not attack the King, his Queen, or his children.</a:t>
            </a:r>
          </a:p>
          <a:p>
            <a:pPr marL="0" indent="0">
              <a:buNone/>
            </a:pPr>
            <a:r>
              <a:rPr lang="en-US" sz="2800" dirty="0" smtClean="0">
                <a:solidFill>
                  <a:srgbClr val="FFFF00"/>
                </a:solidFill>
              </a:rPr>
              <a:t>Who do you think was right – the barons, or King John? </a:t>
            </a:r>
          </a:p>
          <a:p>
            <a:pPr marL="0" indent="0">
              <a:buNone/>
            </a:pPr>
            <a:r>
              <a:rPr lang="en-US" sz="2800" b="1" u="sng" dirty="0" smtClean="0">
                <a:solidFill>
                  <a:srgbClr val="FFFF00"/>
                </a:solidFill>
              </a:rPr>
              <a:t>Write a paragraph in your book to explain what you think and why. </a:t>
            </a:r>
          </a:p>
          <a:p>
            <a:pPr marL="0" indent="0">
              <a:buNone/>
            </a:pPr>
            <a:r>
              <a:rPr lang="en-US" sz="2800" b="1" dirty="0" smtClean="0">
                <a:solidFill>
                  <a:srgbClr val="FFFF00"/>
                </a:solidFill>
              </a:rPr>
              <a:t>Challenge: </a:t>
            </a:r>
            <a:r>
              <a:rPr lang="en-US" sz="2800" dirty="0" smtClean="0">
                <a:solidFill>
                  <a:srgbClr val="FFFF00"/>
                </a:solidFill>
              </a:rPr>
              <a:t>Use information from Clause 61 to explain your answer.</a:t>
            </a:r>
          </a:p>
        </p:txBody>
      </p:sp>
    </p:spTree>
    <p:extLst>
      <p:ext uri="{BB962C8B-B14F-4D97-AF65-F5344CB8AC3E}">
        <p14:creationId xmlns:p14="http://schemas.microsoft.com/office/powerpoint/2010/main" val="415358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 1:</a:t>
            </a:r>
            <a:br>
              <a:rPr lang="en-US" dirty="0" smtClean="0"/>
            </a:br>
            <a:r>
              <a:rPr lang="en-US" dirty="0" smtClean="0"/>
              <a:t>What made a good medieval monarch?</a:t>
            </a:r>
            <a:endParaRPr lang="en-US" dirty="0"/>
          </a:p>
        </p:txBody>
      </p:sp>
      <p:sp>
        <p:nvSpPr>
          <p:cNvPr id="3" name="Subtitle 2"/>
          <p:cNvSpPr>
            <a:spLocks noGrp="1"/>
          </p:cNvSpPr>
          <p:nvPr>
            <p:ph type="subTitle" idx="1"/>
          </p:nvPr>
        </p:nvSpPr>
        <p:spPr>
          <a:xfrm>
            <a:off x="779463" y="3478305"/>
            <a:ext cx="7583487" cy="3076243"/>
          </a:xfrm>
        </p:spPr>
        <p:txBody>
          <a:bodyPr>
            <a:noAutofit/>
          </a:bodyPr>
          <a:lstStyle/>
          <a:p>
            <a:pPr algn="l"/>
            <a:r>
              <a:rPr lang="en-US" sz="2400" b="1" dirty="0" smtClean="0"/>
              <a:t>Learning Objectives:</a:t>
            </a:r>
          </a:p>
          <a:p>
            <a:pPr marL="285750" indent="-285750" algn="l">
              <a:buFont typeface="Arial"/>
              <a:buChar char="•"/>
            </a:pPr>
            <a:r>
              <a:rPr lang="en-US" sz="2400" dirty="0" smtClean="0"/>
              <a:t>To learn what features were required of a good medieval monarch.</a:t>
            </a:r>
          </a:p>
          <a:p>
            <a:pPr marL="285750" indent="-285750" algn="l">
              <a:buFont typeface="Arial"/>
              <a:buChar char="•"/>
            </a:pPr>
            <a:r>
              <a:rPr lang="en-US" sz="2400" dirty="0" smtClean="0"/>
              <a:t>To consider which medieval monarch was the ‘best’ according to the criteria.</a:t>
            </a:r>
            <a:endParaRPr lang="en-US" sz="2400" dirty="0"/>
          </a:p>
        </p:txBody>
      </p:sp>
    </p:spTree>
    <p:extLst>
      <p:ext uri="{BB962C8B-B14F-4D97-AF65-F5344CB8AC3E}">
        <p14:creationId xmlns:p14="http://schemas.microsoft.com/office/powerpoint/2010/main" val="2232389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0532" y="62753"/>
            <a:ext cx="8524252" cy="1283167"/>
          </a:xfrm>
        </p:spPr>
        <p:txBody>
          <a:bodyPr/>
          <a:lstStyle/>
          <a:p>
            <a:pPr marL="457200" indent="-457200"/>
            <a:r>
              <a:rPr lang="en-US" sz="2800" dirty="0"/>
              <a:t>Write a list of things a medieval king might have to do. Use the photos to help you!</a:t>
            </a: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1398106"/>
            <a:ext cx="2451456" cy="31121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t="11169" b="17168"/>
          <a:stretch/>
        </p:blipFill>
        <p:spPr bwMode="auto">
          <a:xfrm>
            <a:off x="4627451" y="4440087"/>
            <a:ext cx="4486678" cy="24179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4458092"/>
            <a:ext cx="4575262" cy="239990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10841" y="1398107"/>
            <a:ext cx="2272934" cy="311217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05382" y="1398106"/>
            <a:ext cx="2139761" cy="3108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97342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made a good medieval monarch?</a:t>
            </a:r>
            <a:endParaRPr lang="en-US" dirty="0"/>
          </a:p>
        </p:txBody>
      </p:sp>
      <p:sp>
        <p:nvSpPr>
          <p:cNvPr id="3" name="Content Placeholder 2"/>
          <p:cNvSpPr>
            <a:spLocks noGrp="1"/>
          </p:cNvSpPr>
          <p:nvPr>
            <p:ph idx="1"/>
          </p:nvPr>
        </p:nvSpPr>
        <p:spPr>
          <a:xfrm>
            <a:off x="466888" y="1828800"/>
            <a:ext cx="8235903" cy="4632379"/>
          </a:xfrm>
        </p:spPr>
        <p:txBody>
          <a:bodyPr>
            <a:normAutofit/>
          </a:bodyPr>
          <a:lstStyle/>
          <a:p>
            <a:pPr marL="0" indent="0">
              <a:buNone/>
            </a:pPr>
            <a:r>
              <a:rPr lang="en-US" sz="2800" b="1" u="sng" dirty="0" smtClean="0"/>
              <a:t>As a table:</a:t>
            </a:r>
          </a:p>
          <a:p>
            <a:pPr marL="0" indent="0">
              <a:buNone/>
            </a:pPr>
            <a:r>
              <a:rPr lang="en-US" sz="2800" dirty="0" smtClean="0"/>
              <a:t>Come up with </a:t>
            </a:r>
            <a:r>
              <a:rPr lang="en-US" sz="2800" b="1" dirty="0" smtClean="0"/>
              <a:t>3 or more </a:t>
            </a:r>
            <a:r>
              <a:rPr lang="en-US" sz="2800" dirty="0" smtClean="0"/>
              <a:t>criteria for a good medieval monarch.</a:t>
            </a:r>
          </a:p>
          <a:p>
            <a:pPr marL="0" indent="0">
              <a:buNone/>
            </a:pPr>
            <a:r>
              <a:rPr lang="en-US" sz="2800" b="1" dirty="0">
                <a:solidFill>
                  <a:srgbClr val="FFFF00"/>
                </a:solidFill>
              </a:rPr>
              <a:t>W</a:t>
            </a:r>
            <a:r>
              <a:rPr lang="en-US" sz="2800" b="1" dirty="0" smtClean="0">
                <a:solidFill>
                  <a:srgbClr val="FFFF00"/>
                </a:solidFill>
              </a:rPr>
              <a:t>hat skills or talents do they need to have? </a:t>
            </a:r>
          </a:p>
          <a:p>
            <a:pPr marL="0" indent="0">
              <a:buNone/>
            </a:pPr>
            <a:r>
              <a:rPr lang="en-US" sz="2800" b="1" dirty="0" smtClean="0">
                <a:solidFill>
                  <a:srgbClr val="008000"/>
                </a:solidFill>
              </a:rPr>
              <a:t>What should they be like</a:t>
            </a:r>
            <a:r>
              <a:rPr lang="en-US" sz="2800" b="1" dirty="0">
                <a:solidFill>
                  <a:srgbClr val="008000"/>
                </a:solidFill>
              </a:rPr>
              <a:t> </a:t>
            </a:r>
            <a:r>
              <a:rPr lang="en-US" sz="2800" b="1" dirty="0" smtClean="0">
                <a:solidFill>
                  <a:srgbClr val="008000"/>
                </a:solidFill>
              </a:rPr>
              <a:t>as a person? </a:t>
            </a:r>
          </a:p>
          <a:p>
            <a:pPr marL="0" indent="0">
              <a:buNone/>
            </a:pPr>
            <a:r>
              <a:rPr lang="en-US" sz="2800" b="1" dirty="0" smtClean="0">
                <a:solidFill>
                  <a:srgbClr val="3366FF"/>
                </a:solidFill>
              </a:rPr>
              <a:t>What should they do with their time?</a:t>
            </a:r>
          </a:p>
          <a:p>
            <a:pPr marL="457200" indent="-457200">
              <a:buFont typeface="+mj-lt"/>
              <a:buAutoNum type="arabicPeriod"/>
            </a:pPr>
            <a:endParaRPr lang="en-US" dirty="0" smtClean="0"/>
          </a:p>
        </p:txBody>
      </p:sp>
    </p:spTree>
    <p:extLst>
      <p:ext uri="{BB962C8B-B14F-4D97-AF65-F5344CB8AC3E}">
        <p14:creationId xmlns:p14="http://schemas.microsoft.com/office/powerpoint/2010/main" val="6436116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made a good medieval monarch?</a:t>
            </a:r>
            <a:endParaRPr lang="en-US" dirty="0"/>
          </a:p>
        </p:txBody>
      </p:sp>
      <p:sp>
        <p:nvSpPr>
          <p:cNvPr id="3" name="Content Placeholder 2"/>
          <p:cNvSpPr>
            <a:spLocks noGrp="1"/>
          </p:cNvSpPr>
          <p:nvPr>
            <p:ph idx="1"/>
          </p:nvPr>
        </p:nvSpPr>
        <p:spPr>
          <a:xfrm>
            <a:off x="243550" y="1828800"/>
            <a:ext cx="8750406" cy="4669727"/>
          </a:xfrm>
        </p:spPr>
        <p:txBody>
          <a:bodyPr>
            <a:normAutofit lnSpcReduction="10000"/>
          </a:bodyPr>
          <a:lstStyle/>
          <a:p>
            <a:pPr marL="514350" indent="-514350">
              <a:buFont typeface="+mj-lt"/>
              <a:buAutoNum type="arabicPeriod"/>
            </a:pPr>
            <a:r>
              <a:rPr lang="en-US" sz="2800" dirty="0" smtClean="0"/>
              <a:t>Look at the criteria on the cards. Match the cartoon pictures to the different criteria to show the requirements of a good medieval monarch. </a:t>
            </a:r>
          </a:p>
          <a:p>
            <a:pPr marL="514350" indent="-514350">
              <a:buFont typeface="+mj-lt"/>
              <a:buAutoNum type="arabicPeriod"/>
            </a:pPr>
            <a:r>
              <a:rPr lang="en-US" sz="2800" dirty="0" smtClean="0"/>
              <a:t>Write these criteria in your books, and illustrate them with pictures.</a:t>
            </a:r>
          </a:p>
          <a:p>
            <a:pPr marL="0" indent="0">
              <a:buNone/>
            </a:pPr>
            <a:r>
              <a:rPr lang="en-US" sz="2800" b="1" dirty="0" smtClean="0"/>
              <a:t>Challenge:</a:t>
            </a:r>
          </a:p>
          <a:p>
            <a:r>
              <a:rPr lang="en-US" sz="2800" dirty="0" smtClean="0"/>
              <a:t>Look at the Top Trumps </a:t>
            </a:r>
            <a:r>
              <a:rPr lang="en-US" sz="2800" dirty="0"/>
              <a:t>m</a:t>
            </a:r>
            <a:r>
              <a:rPr lang="en-US" sz="2800" dirty="0" smtClean="0"/>
              <a:t>onarch cards in the blue textbook and decide which monarch sounds like the best one!</a:t>
            </a:r>
            <a:endParaRPr lang="en-US" sz="2800" dirty="0"/>
          </a:p>
        </p:txBody>
      </p:sp>
    </p:spTree>
    <p:extLst>
      <p:ext uri="{BB962C8B-B14F-4D97-AF65-F5344CB8AC3E}">
        <p14:creationId xmlns:p14="http://schemas.microsoft.com/office/powerpoint/2010/main" val="515974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Homework</a:t>
            </a:r>
            <a:endParaRPr lang="en-US" dirty="0"/>
          </a:p>
        </p:txBody>
      </p:sp>
      <p:sp>
        <p:nvSpPr>
          <p:cNvPr id="3" name="Content Placeholder 2"/>
          <p:cNvSpPr>
            <a:spLocks noGrp="1"/>
          </p:cNvSpPr>
          <p:nvPr>
            <p:ph idx="1"/>
          </p:nvPr>
        </p:nvSpPr>
        <p:spPr>
          <a:xfrm>
            <a:off x="365324" y="1828800"/>
            <a:ext cx="8385081" cy="4297363"/>
          </a:xfrm>
        </p:spPr>
        <p:txBody>
          <a:bodyPr/>
          <a:lstStyle/>
          <a:p>
            <a:pPr marL="0" indent="0">
              <a:buNone/>
            </a:pPr>
            <a:r>
              <a:rPr lang="en-US" b="1" dirty="0"/>
              <a:t>Imagine you are a medieval monarch. </a:t>
            </a:r>
            <a:r>
              <a:rPr lang="en-US" dirty="0"/>
              <a:t>What kind of things might worry you? Write a letter talking about your daily life and also expressing your concerns</a:t>
            </a:r>
            <a:r>
              <a:rPr lang="en-US" dirty="0" smtClean="0"/>
              <a:t>.</a:t>
            </a:r>
          </a:p>
          <a:p>
            <a:pPr marL="0" indent="0">
              <a:buNone/>
            </a:pPr>
            <a:endParaRPr lang="en-US" dirty="0"/>
          </a:p>
          <a:p>
            <a:pPr marL="0" indent="0">
              <a:buNone/>
            </a:pPr>
            <a:r>
              <a:rPr lang="en-US" sz="2800" b="1" dirty="0" smtClean="0"/>
              <a:t>Complete this homework on paper. You can tea-stain the paper if you like!</a:t>
            </a:r>
            <a:endParaRPr lang="en-US" sz="2800" b="1" dirty="0"/>
          </a:p>
          <a:p>
            <a:endParaRPr lang="en-US" dirty="0"/>
          </a:p>
        </p:txBody>
      </p:sp>
    </p:spTree>
    <p:extLst>
      <p:ext uri="{BB962C8B-B14F-4D97-AF65-F5344CB8AC3E}">
        <p14:creationId xmlns:p14="http://schemas.microsoft.com/office/powerpoint/2010/main" val="3687059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Lessons 2 and 3:</a:t>
            </a:r>
            <a:br>
              <a:rPr lang="en-US" dirty="0" smtClean="0"/>
            </a:br>
            <a:r>
              <a:rPr lang="en-US" dirty="0" smtClean="0"/>
              <a:t>Was King John a good king?</a:t>
            </a:r>
            <a:endParaRPr lang="en-US" dirty="0"/>
          </a:p>
        </p:txBody>
      </p:sp>
      <p:sp>
        <p:nvSpPr>
          <p:cNvPr id="3" name="Subtitle 2"/>
          <p:cNvSpPr>
            <a:spLocks noGrp="1"/>
          </p:cNvSpPr>
          <p:nvPr>
            <p:ph type="subTitle" idx="1"/>
          </p:nvPr>
        </p:nvSpPr>
        <p:spPr/>
        <p:txBody>
          <a:bodyPr/>
          <a:lstStyle/>
          <a:p>
            <a:pPr algn="l"/>
            <a:r>
              <a:rPr lang="en-US" sz="2400" b="1" dirty="0" smtClean="0"/>
              <a:t>Learning objectives:</a:t>
            </a:r>
          </a:p>
          <a:p>
            <a:pPr marL="342900" indent="-342900" algn="l">
              <a:buFont typeface="Arial"/>
              <a:buChar char="•"/>
            </a:pPr>
            <a:r>
              <a:rPr lang="en-US" sz="2400" dirty="0" smtClean="0"/>
              <a:t>To revise what made a good medieval monarch.</a:t>
            </a:r>
          </a:p>
          <a:p>
            <a:pPr marL="342900" indent="-342900" algn="l">
              <a:buFont typeface="Arial"/>
              <a:buChar char="•"/>
            </a:pPr>
            <a:r>
              <a:rPr lang="en-US" sz="2400" dirty="0" smtClean="0"/>
              <a:t>To assess whether or not King John was a good monarch, using the specified criteria.</a:t>
            </a:r>
          </a:p>
          <a:p>
            <a:pPr marL="285750" indent="-285750">
              <a:buFont typeface="Arial"/>
              <a:buChar char="•"/>
            </a:pPr>
            <a:endParaRPr lang="en-US" dirty="0"/>
          </a:p>
        </p:txBody>
      </p:sp>
    </p:spTree>
    <p:extLst>
      <p:ext uri="{BB962C8B-B14F-4D97-AF65-F5344CB8AC3E}">
        <p14:creationId xmlns:p14="http://schemas.microsoft.com/office/powerpoint/2010/main" val="2360451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 John a good King?</a:t>
            </a:r>
            <a:endParaRPr lang="en-US" dirty="0"/>
          </a:p>
        </p:txBody>
      </p:sp>
      <p:sp>
        <p:nvSpPr>
          <p:cNvPr id="3" name="Content Placeholder 2"/>
          <p:cNvSpPr>
            <a:spLocks noGrp="1"/>
          </p:cNvSpPr>
          <p:nvPr>
            <p:ph idx="1"/>
          </p:nvPr>
        </p:nvSpPr>
        <p:spPr>
          <a:xfrm>
            <a:off x="452307" y="1828800"/>
            <a:ext cx="8263306" cy="4694345"/>
          </a:xfrm>
        </p:spPr>
        <p:txBody>
          <a:bodyPr>
            <a:normAutofit/>
          </a:bodyPr>
          <a:lstStyle/>
          <a:p>
            <a:r>
              <a:rPr lang="en-US" sz="2800" dirty="0" smtClean="0"/>
              <a:t>Cut up the cards and place them on your A3 table. Decide which of the 7 criteria each card matches, and then whether it suggests John was good or bad at it.</a:t>
            </a:r>
          </a:p>
          <a:p>
            <a:pPr marL="0" indent="0">
              <a:buNone/>
            </a:pPr>
            <a:r>
              <a:rPr lang="en-US" sz="2800" b="1" dirty="0" smtClean="0"/>
              <a:t>Challenge:</a:t>
            </a:r>
          </a:p>
          <a:p>
            <a:r>
              <a:rPr lang="en-US" sz="2800" dirty="0" smtClean="0"/>
              <a:t>In your book write a paragraph summarising whether you think John was a good or a bad king, and why.</a:t>
            </a:r>
          </a:p>
          <a:p>
            <a:r>
              <a:rPr lang="en-US" sz="2800" dirty="0" smtClean="0"/>
              <a:t>Complete the Magna </a:t>
            </a:r>
            <a:r>
              <a:rPr lang="en-US" sz="2800" dirty="0" err="1" smtClean="0"/>
              <a:t>Carta</a:t>
            </a:r>
            <a:r>
              <a:rPr lang="en-US" sz="2800" dirty="0" smtClean="0"/>
              <a:t> sheet.</a:t>
            </a:r>
            <a:endParaRPr lang="en-US" sz="2800" dirty="0"/>
          </a:p>
        </p:txBody>
      </p:sp>
    </p:spTree>
    <p:extLst>
      <p:ext uri="{BB962C8B-B14F-4D97-AF65-F5344CB8AC3E}">
        <p14:creationId xmlns:p14="http://schemas.microsoft.com/office/powerpoint/2010/main" val="344754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was the magna </a:t>
            </a:r>
            <a:r>
              <a:rPr lang="en-US" dirty="0" err="1" smtClean="0"/>
              <a:t>carta</a:t>
            </a:r>
            <a:r>
              <a:rPr lang="en-US" smtClean="0"/>
              <a:t>?</a:t>
            </a:r>
            <a:endParaRPr lang="en-US" dirty="0"/>
          </a:p>
        </p:txBody>
      </p:sp>
      <p:pic>
        <p:nvPicPr>
          <p:cNvPr id="5" name="Picture 4"/>
          <p:cNvPicPr>
            <a:picLocks noChangeAspect="1"/>
          </p:cNvPicPr>
          <p:nvPr/>
        </p:nvPicPr>
        <p:blipFill>
          <a:blip r:embed="rId3"/>
          <a:stretch>
            <a:fillRect/>
          </a:stretch>
        </p:blipFill>
        <p:spPr>
          <a:xfrm>
            <a:off x="0" y="1415500"/>
            <a:ext cx="5442500" cy="5442500"/>
          </a:xfrm>
          <a:prstGeom prst="rect">
            <a:avLst/>
          </a:prstGeom>
        </p:spPr>
      </p:pic>
      <p:sp>
        <p:nvSpPr>
          <p:cNvPr id="6" name="TextBox 5"/>
          <p:cNvSpPr txBox="1"/>
          <p:nvPr/>
        </p:nvSpPr>
        <p:spPr>
          <a:xfrm>
            <a:off x="5653841" y="1600345"/>
            <a:ext cx="3270529" cy="4093428"/>
          </a:xfrm>
          <a:prstGeom prst="rect">
            <a:avLst/>
          </a:prstGeom>
          <a:noFill/>
        </p:spPr>
        <p:txBody>
          <a:bodyPr wrap="square" rtlCol="0">
            <a:spAutoFit/>
          </a:bodyPr>
          <a:lstStyle/>
          <a:p>
            <a:r>
              <a:rPr lang="en-US" sz="2600" dirty="0" smtClean="0">
                <a:solidFill>
                  <a:schemeClr val="bg2"/>
                </a:solidFill>
              </a:rPr>
              <a:t>Use this picture to help you work it out:</a:t>
            </a:r>
            <a:br>
              <a:rPr lang="en-US" sz="2600" dirty="0" smtClean="0">
                <a:solidFill>
                  <a:schemeClr val="bg2"/>
                </a:solidFill>
              </a:rPr>
            </a:br>
            <a:endParaRPr lang="en-US" sz="2600" dirty="0" smtClean="0">
              <a:solidFill>
                <a:schemeClr val="bg2"/>
              </a:solidFill>
            </a:endParaRPr>
          </a:p>
          <a:p>
            <a:pPr marL="285750" indent="-285750">
              <a:buFont typeface="Arial"/>
              <a:buChar char="•"/>
            </a:pPr>
            <a:r>
              <a:rPr lang="en-US" sz="2600" dirty="0" smtClean="0">
                <a:solidFill>
                  <a:schemeClr val="bg2"/>
                </a:solidFill>
              </a:rPr>
              <a:t>What is happening?</a:t>
            </a:r>
          </a:p>
          <a:p>
            <a:pPr marL="285750" indent="-285750">
              <a:buFont typeface="Arial"/>
              <a:buChar char="•"/>
            </a:pPr>
            <a:r>
              <a:rPr lang="en-US" sz="2600" dirty="0" smtClean="0">
                <a:solidFill>
                  <a:schemeClr val="bg2"/>
                </a:solidFill>
              </a:rPr>
              <a:t>Who is present?</a:t>
            </a:r>
          </a:p>
          <a:p>
            <a:pPr marL="285750" indent="-285750">
              <a:buFont typeface="Arial"/>
              <a:buChar char="•"/>
            </a:pPr>
            <a:r>
              <a:rPr lang="en-US" sz="2600" dirty="0" smtClean="0">
                <a:solidFill>
                  <a:schemeClr val="bg2"/>
                </a:solidFill>
              </a:rPr>
              <a:t>Which person is John?</a:t>
            </a:r>
          </a:p>
          <a:p>
            <a:pPr marL="285750" indent="-285750">
              <a:buFont typeface="Arial"/>
              <a:buChar char="•"/>
            </a:pPr>
            <a:r>
              <a:rPr lang="en-US" sz="2600" dirty="0" smtClean="0">
                <a:solidFill>
                  <a:schemeClr val="bg2"/>
                </a:solidFill>
              </a:rPr>
              <a:t>How does he look? Happy or unhappy? Powerful or weak?</a:t>
            </a:r>
            <a:endParaRPr lang="en-US" sz="2600" dirty="0">
              <a:solidFill>
                <a:schemeClr val="bg2"/>
              </a:solidFill>
            </a:endParaRPr>
          </a:p>
        </p:txBody>
      </p:sp>
    </p:spTree>
    <p:extLst>
      <p:ext uri="{BB962C8B-B14F-4D97-AF65-F5344CB8AC3E}">
        <p14:creationId xmlns:p14="http://schemas.microsoft.com/office/powerpoint/2010/main" val="228513092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recedent">
  <a:themeElements>
    <a:clrScheme name="Precedent">
      <a:dk1>
        <a:srgbClr val="921F07"/>
      </a:dk1>
      <a:lt1>
        <a:sysClr val="window" lastClr="FFFFFF"/>
      </a:lt1>
      <a:dk2>
        <a:srgbClr val="333333"/>
      </a:dk2>
      <a:lt2>
        <a:srgbClr val="E5E5D3"/>
      </a:lt2>
      <a:accent1>
        <a:srgbClr val="993232"/>
      </a:accent1>
      <a:accent2>
        <a:srgbClr val="9B6C34"/>
      </a:accent2>
      <a:accent3>
        <a:srgbClr val="736C5D"/>
      </a:accent3>
      <a:accent4>
        <a:srgbClr val="C9972B"/>
      </a:accent4>
      <a:accent5>
        <a:srgbClr val="C95F2B"/>
      </a:accent5>
      <a:accent6>
        <a:srgbClr val="8F7A05"/>
      </a:accent6>
      <a:hlink>
        <a:srgbClr val="933926"/>
      </a:hlink>
      <a:folHlink>
        <a:srgbClr val="916019"/>
      </a:folHlink>
    </a:clrScheme>
    <a:fontScheme name="Precedent">
      <a:majorFont>
        <a:latin typeface="Perpetua Titling MT"/>
        <a:ea typeface=""/>
        <a:cs typeface=""/>
        <a:font script="Jpan" typeface="ＭＳ Ｐ明朝"/>
        <a:font script="Hans" typeface="宋体"/>
        <a:font script="Hant" typeface="新細明體"/>
      </a:majorFont>
      <a:minorFont>
        <a:latin typeface="Calisto MT"/>
        <a:ea typeface=""/>
        <a:cs typeface=""/>
        <a:font script="Jpan" typeface="ＭＳ Ｐ明朝"/>
        <a:font script="Hans" typeface="宋体"/>
        <a:font script="Hant" typeface="新細明體"/>
      </a:minorFont>
    </a:fontScheme>
    <a:fmtScheme name="Precedent">
      <a:fillStyleLst>
        <a:solidFill>
          <a:schemeClr val="phClr"/>
        </a:solidFill>
        <a:gradFill rotWithShape="1">
          <a:gsLst>
            <a:gs pos="0">
              <a:schemeClr val="phClr">
                <a:tint val="100000"/>
                <a:shade val="90000"/>
                <a:satMod val="135000"/>
              </a:schemeClr>
            </a:gs>
            <a:gs pos="100000">
              <a:schemeClr val="phClr">
                <a:tint val="100000"/>
                <a:shade val="30000"/>
                <a:satMod val="135000"/>
              </a:schemeClr>
            </a:gs>
          </a:gsLst>
          <a:path path="circle">
            <a:fillToRect l="70000" t="10000" b="70000"/>
          </a:path>
        </a:gradFill>
        <a:blipFill rotWithShape="1">
          <a:blip xmlns:r="http://schemas.openxmlformats.org/officeDocument/2006/relationships" r:embed="rId1">
            <a:duotone>
              <a:schemeClr val="phClr">
                <a:shade val="10000"/>
                <a:satMod val="135000"/>
              </a:schemeClr>
              <a:schemeClr val="phClr">
                <a:satMod val="150000"/>
                <a:lumMod val="110000"/>
              </a:schemeClr>
            </a:duotone>
          </a:blip>
          <a:stretch/>
        </a:blipFill>
      </a:fillStyleLst>
      <a:lnStyleLst>
        <a:ln w="12700" cap="flat" cmpd="sng" algn="ctr">
          <a:solidFill>
            <a:schemeClr val="phClr">
              <a:shade val="95000"/>
              <a:satMod val="105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101600" dist="25400" dir="4800000" sx="103000" sy="103000" rotWithShape="0">
              <a:srgbClr val="000000">
                <a:alpha val="45000"/>
              </a:srgbClr>
            </a:outerShdw>
          </a:effectLst>
          <a:scene3d>
            <a:camera prst="orthographicFront">
              <a:rot lat="0" lon="0" rev="0"/>
            </a:camera>
            <a:lightRig rig="balanced" dir="tl">
              <a:rot lat="0" lon="0" rev="3000000"/>
            </a:lightRig>
          </a:scene3d>
          <a:sp3d prstMaterial="softEdge">
            <a:bevelT w="0" h="0"/>
          </a:sp3d>
        </a:effectStyle>
        <a:effectStyle>
          <a:effectLst>
            <a:innerShdw blurRad="127000" dist="38100" dir="13200000">
              <a:srgbClr val="000000">
                <a:alpha val="75000"/>
              </a:srgbClr>
            </a:innerShdw>
            <a:outerShdw blurRad="38100" dist="12700" dir="1800000" sx="101000" sy="101000" rotWithShape="0">
              <a:srgbClr val="000000">
                <a:alpha val="40000"/>
              </a:srgbClr>
            </a:outerShdw>
            <a:reflection blurRad="127000" stA="25000" endPos="30000" dist="12700" dir="5400000" sy="-100000" rotWithShape="0"/>
          </a:effectLst>
          <a:scene3d>
            <a:camera prst="orthographicFront">
              <a:rot lat="0" lon="0" rev="0"/>
            </a:camera>
            <a:lightRig rig="twoPt" dir="t">
              <a:rot lat="0" lon="0" rev="1200000"/>
            </a:lightRig>
          </a:scene3d>
          <a:sp3d>
            <a:bevelT w="0" h="0"/>
          </a:sp3d>
        </a:effectStyle>
      </a:effectStyleLst>
      <a:bgFillStyleLst>
        <a:solidFill>
          <a:schemeClr val="phClr"/>
        </a:solidFill>
        <a:gradFill rotWithShape="1">
          <a:gsLst>
            <a:gs pos="0">
              <a:schemeClr val="phClr">
                <a:tint val="100000"/>
                <a:shade val="90000"/>
                <a:satMod val="135000"/>
              </a:schemeClr>
            </a:gs>
            <a:gs pos="100000">
              <a:schemeClr val="phClr">
                <a:shade val="30000"/>
                <a:satMod val="150000"/>
              </a:schemeClr>
            </a:gs>
          </a:gsLst>
          <a:path path="circle">
            <a:fillToRect t="10000" r="70000" b="70000"/>
          </a:path>
        </a:gradFill>
        <a:blipFill rotWithShape="1">
          <a:blip xmlns:r="http://schemas.openxmlformats.org/officeDocument/2006/relationships" r:embed="rId2">
            <a:duotone>
              <a:schemeClr val="phClr">
                <a:shade val="10000"/>
                <a:satMod val="130000"/>
                <a:lumMod val="80000"/>
              </a:schemeClr>
              <a:schemeClr val="phClr">
                <a:satMod val="150000"/>
                <a:lumMod val="11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Precedent.thmx</Template>
  <TotalTime>132</TotalTime>
  <Words>889</Words>
  <Application>Microsoft Macintosh PowerPoint</Application>
  <PresentationFormat>On-screen Show (4:3)</PresentationFormat>
  <Paragraphs>62</Paragraphs>
  <Slides>11</Slides>
  <Notes>9</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Precedent</vt:lpstr>
      <vt:lpstr>How much control did medieval monarchs have?</vt:lpstr>
      <vt:lpstr>Lesson 1: What made a good medieval monarch?</vt:lpstr>
      <vt:lpstr>Write a list of things a medieval king might have to do. Use the photos to help you!</vt:lpstr>
      <vt:lpstr>what made a good medieval monarch?</vt:lpstr>
      <vt:lpstr>What made a good medieval monarch?</vt:lpstr>
      <vt:lpstr>Homework</vt:lpstr>
      <vt:lpstr>Lessons 2 and 3: Was King John a good king?</vt:lpstr>
      <vt:lpstr>Was John a good King?</vt:lpstr>
      <vt:lpstr>What was the magna carta?</vt:lpstr>
      <vt:lpstr>What was the Magna Carta?</vt:lpstr>
      <vt:lpstr>What was the magna carta?</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much control did medieval monarchs have?</dc:title>
  <dc:creator>Thomas Tallis</dc:creator>
  <cp:lastModifiedBy>Thomas Tallis</cp:lastModifiedBy>
  <cp:revision>47</cp:revision>
  <dcterms:created xsi:type="dcterms:W3CDTF">2015-12-26T15:54:22Z</dcterms:created>
  <dcterms:modified xsi:type="dcterms:W3CDTF">2017-01-01T15:18:43Z</dcterms:modified>
</cp:coreProperties>
</file>