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9" r:id="rId5"/>
    <p:sldId id="258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8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Medicine Revision – what do I need to know?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115" y="1532427"/>
            <a:ext cx="8614780" cy="48463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Learning Objective: Revise the key time periods, people and contextual knowledge required for the Medicine exam.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9919" y="2394857"/>
            <a:ext cx="4843075" cy="356822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Starter:</a:t>
            </a:r>
            <a:endParaRPr lang="en-US" sz="3000" b="1" dirty="0" smtClean="0"/>
          </a:p>
          <a:p>
            <a:pPr algn="ctr"/>
            <a:endParaRPr lang="en-US" sz="900" dirty="0"/>
          </a:p>
          <a:p>
            <a:pPr algn="ctr"/>
            <a:r>
              <a:rPr lang="en-US" sz="3000" b="1" dirty="0" smtClean="0"/>
              <a:t>Write a quiz question about Medicine on your post-it note.</a:t>
            </a:r>
          </a:p>
          <a:p>
            <a:pPr algn="ctr"/>
            <a:endParaRPr lang="en-US" sz="1400" dirty="0"/>
          </a:p>
          <a:p>
            <a:pPr algn="ctr"/>
            <a:r>
              <a:rPr lang="en-US" sz="3000" dirty="0" smtClean="0"/>
              <a:t>When you have finished, stick it aside on your desk, to use at the end of the lesson.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837" y="2394857"/>
            <a:ext cx="2697008" cy="366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1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4 Strands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smtClean="0"/>
              <a:t>To kick us off… name the 4 strands (or themes) of the medicine course that you need to know:</a:t>
            </a:r>
          </a:p>
          <a:p>
            <a:r>
              <a:rPr lang="en-US" dirty="0" smtClean="0"/>
              <a:t>C______</a:t>
            </a:r>
          </a:p>
          <a:p>
            <a:r>
              <a:rPr lang="en-US" dirty="0" smtClean="0"/>
              <a:t>T______ / Prevention</a:t>
            </a:r>
          </a:p>
          <a:p>
            <a:r>
              <a:rPr lang="en-US" dirty="0" smtClean="0"/>
              <a:t>T_______ / Practitioners</a:t>
            </a:r>
          </a:p>
          <a:p>
            <a:r>
              <a:rPr lang="en-US" dirty="0" smtClean="0"/>
              <a:t>P_______	H_______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16880" y="3165585"/>
            <a:ext cx="1601465" cy="5705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Causes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28793" y="3603255"/>
            <a:ext cx="2116880" cy="5705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Treatments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99599" y="4326196"/>
            <a:ext cx="2116880" cy="5705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Training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18344" y="5049137"/>
            <a:ext cx="2705925" cy="5705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Public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0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When, what, who?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43411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 your table groups, make a timeline using the time period cards.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Add the contextual knowledge that tells you about each time period.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Add any key people, who fit into that time period.</a:t>
            </a:r>
          </a:p>
          <a:p>
            <a:pPr marL="0" indent="0">
              <a:buNone/>
            </a:pPr>
            <a:r>
              <a:rPr lang="en-US" b="1" i="1" dirty="0" smtClean="0"/>
              <a:t>Challenge:</a:t>
            </a:r>
          </a:p>
          <a:p>
            <a:r>
              <a:rPr lang="en-US" i="1" dirty="0" smtClean="0"/>
              <a:t>Write down any key developments that you know about from that time period.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9116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52171"/>
            <a:ext cx="8574087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Fill in the table naming the key people of the Medicine course, in chronological </a:t>
            </a:r>
            <a:r>
              <a:rPr lang="en-US" dirty="0" smtClean="0"/>
              <a:t>order, or in some cases write what they achieved.</a:t>
            </a:r>
          </a:p>
          <a:p>
            <a:r>
              <a:rPr lang="en-US" dirty="0" smtClean="0"/>
              <a:t>Check your answers with the person next to you. </a:t>
            </a:r>
          </a:p>
          <a:p>
            <a:r>
              <a:rPr lang="en-US" dirty="0" smtClean="0"/>
              <a:t>Once you have finished, if there are any that you still can’t answer, and no one on your table can help you, look it up in a textbook. </a:t>
            </a:r>
          </a:p>
          <a:p>
            <a:pPr marL="0" indent="0">
              <a:buNone/>
            </a:pPr>
            <a:r>
              <a:rPr lang="en-US" b="1" i="1" dirty="0" smtClean="0"/>
              <a:t>Challenge:</a:t>
            </a:r>
          </a:p>
          <a:p>
            <a:r>
              <a:rPr lang="en-US" i="1" dirty="0" smtClean="0"/>
              <a:t>Start memorising the key people in order, and their achievements. Test each other on them until you can remember. </a:t>
            </a:r>
            <a:r>
              <a:rPr lang="en-US" i="1" dirty="0" err="1" smtClean="0"/>
              <a:t>Colour</a:t>
            </a:r>
            <a:r>
              <a:rPr lang="en-US" i="1" dirty="0" smtClean="0"/>
              <a:t>-code the people so they are in time period groups (e.g. 20</a:t>
            </a:r>
            <a:r>
              <a:rPr lang="en-US" i="1" baseline="30000" dirty="0" smtClean="0"/>
              <a:t>th</a:t>
            </a:r>
            <a:r>
              <a:rPr lang="en-US" i="1" dirty="0" smtClean="0"/>
              <a:t> century people = green, Romans = red, etc.)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“Who did came up with the Theory of the Four Humours?” </a:t>
            </a:r>
            <a:r>
              <a:rPr lang="en-US" dirty="0" smtClean="0">
                <a:solidFill>
                  <a:srgbClr val="3366FF"/>
                </a:solidFill>
              </a:rPr>
              <a:t>“Hippocrates!” </a:t>
            </a:r>
            <a:r>
              <a:rPr lang="en-US" dirty="0" smtClean="0">
                <a:solidFill>
                  <a:srgbClr val="FF0000"/>
                </a:solidFill>
              </a:rPr>
              <a:t>“Who was Hippocrates?” </a:t>
            </a:r>
            <a:r>
              <a:rPr lang="en-US" dirty="0" smtClean="0">
                <a:solidFill>
                  <a:srgbClr val="3366FF"/>
                </a:solidFill>
              </a:rPr>
              <a:t>“An ancient Greek doctor!” </a:t>
            </a:r>
            <a:r>
              <a:rPr lang="en-US" dirty="0" smtClean="0">
                <a:solidFill>
                  <a:srgbClr val="FF0000"/>
                </a:solidFill>
              </a:rPr>
              <a:t>“Who was?” </a:t>
            </a:r>
            <a:r>
              <a:rPr lang="en-US" dirty="0" smtClean="0">
                <a:solidFill>
                  <a:srgbClr val="3366FF"/>
                </a:solidFill>
              </a:rPr>
              <a:t>“Hippocrates!” </a:t>
            </a:r>
            <a:r>
              <a:rPr lang="en-US" dirty="0" smtClean="0">
                <a:solidFill>
                  <a:srgbClr val="FF0000"/>
                </a:solidFill>
              </a:rPr>
              <a:t>“What did he do?” </a:t>
            </a:r>
            <a:r>
              <a:rPr lang="en-US" dirty="0" smtClean="0">
                <a:solidFill>
                  <a:srgbClr val="3366FF"/>
                </a:solidFill>
              </a:rPr>
              <a:t>“Came up with the Theory of the Four Humours!”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“Who came up with the Theory of the Four Humours?”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66FF"/>
                </a:solidFill>
              </a:rPr>
              <a:t>“Hippocrates!” </a:t>
            </a:r>
            <a:r>
              <a:rPr lang="en-US" dirty="0" smtClean="0">
                <a:solidFill>
                  <a:srgbClr val="FF0000"/>
                </a:solidFill>
              </a:rPr>
              <a:t>“Who’s he?”</a:t>
            </a:r>
          </a:p>
        </p:txBody>
      </p:sp>
    </p:spTree>
    <p:extLst>
      <p:ext uri="{BB962C8B-B14F-4D97-AF65-F5344CB8AC3E}">
        <p14:creationId xmlns:p14="http://schemas.microsoft.com/office/powerpoint/2010/main" val="464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smtClean="0"/>
              <a:t>Read the question on the post-it note you have been given.</a:t>
            </a:r>
          </a:p>
          <a:p>
            <a:r>
              <a:rPr lang="en-US" dirty="0" smtClean="0"/>
              <a:t>Answer the question in a full sentence on your paper.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4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smtClean="0"/>
              <a:t>Take home the key people sheet, and learn them. We will have a knowledge test next lesson to check what you can remember.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8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4692</TotalTime>
  <Words>420</Words>
  <Application>Microsoft Macintosh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Spectrum</vt:lpstr>
      <vt:lpstr>Medicine Revision – what do I need to know? </vt:lpstr>
      <vt:lpstr>The 4 Strands</vt:lpstr>
      <vt:lpstr>When, what, who?</vt:lpstr>
      <vt:lpstr>Key people</vt:lpstr>
      <vt:lpstr>Plenary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Medicine Revision </dc:title>
  <dc:creator>Thomas Tallis</dc:creator>
  <cp:lastModifiedBy>Thomas Tallis</cp:lastModifiedBy>
  <cp:revision>16</cp:revision>
  <dcterms:created xsi:type="dcterms:W3CDTF">2015-11-19T15:42:51Z</dcterms:created>
  <dcterms:modified xsi:type="dcterms:W3CDTF">2015-11-22T21:55:38Z</dcterms:modified>
</cp:coreProperties>
</file>