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71" r:id="rId5"/>
    <p:sldId id="258" r:id="rId6"/>
    <p:sldId id="259" r:id="rId7"/>
    <p:sldId id="260" r:id="rId8"/>
    <p:sldId id="275" r:id="rId9"/>
    <p:sldId id="274" r:id="rId10"/>
    <p:sldId id="265" r:id="rId11"/>
    <p:sldId id="267" r:id="rId12"/>
    <p:sldId id="268" r:id="rId13"/>
    <p:sldId id="263" r:id="rId14"/>
    <p:sldId id="266" r:id="rId15"/>
    <p:sldId id="261" r:id="rId16"/>
    <p:sldId id="273" r:id="rId17"/>
    <p:sldId id="270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53" autoAdjust="0"/>
    <p:restoredTop sz="94660"/>
  </p:normalViewPr>
  <p:slideViewPr>
    <p:cSldViewPr>
      <p:cViewPr varScale="1">
        <p:scale>
          <a:sx n="103" d="100"/>
          <a:sy n="103" d="100"/>
        </p:scale>
        <p:origin x="23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D3BF14C-DFF6-46F2-A8FF-159614C8A4E7}"/>
              </a:ext>
            </a:extLst>
          </p:cNvPr>
          <p:cNvSpPr txBox="1"/>
          <p:nvPr userDrawn="1"/>
        </p:nvSpPr>
        <p:spPr>
          <a:xfrm>
            <a:off x="476250" y="5048016"/>
            <a:ext cx="8191500" cy="1477328"/>
          </a:xfrm>
          <a:prstGeom prst="rect">
            <a:avLst/>
          </a:prstGeom>
          <a:solidFill>
            <a:srgbClr val="46296E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DB0654-1A13-4B2E-B65C-A54307338679}"/>
              </a:ext>
            </a:extLst>
          </p:cNvPr>
          <p:cNvSpPr txBox="1"/>
          <p:nvPr userDrawn="1"/>
        </p:nvSpPr>
        <p:spPr>
          <a:xfrm>
            <a:off x="484956" y="5126231"/>
            <a:ext cx="8191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#BreakTheBias</a:t>
            </a:r>
            <a:endParaRPr lang="en-A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87A027-FA0E-4498-9906-B0932560D9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279" y="282075"/>
            <a:ext cx="1638177" cy="149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88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33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65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52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4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20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39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0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62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61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5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8B8C4-F75E-4624-B901-69C192ACF465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31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737CC754-23D7-48EF-8D55-3184D07D27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00808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874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FE9A9E84-6127-4390-85DE-B0498BA2B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00808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256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knife&#10;&#10;Description automatically generated">
            <a:extLst>
              <a:ext uri="{FF2B5EF4-FFF2-40B4-BE49-F238E27FC236}">
                <a16:creationId xmlns:a16="http://schemas.microsoft.com/office/drawing/2014/main" id="{63AE3D34-A331-4D10-94BE-063D0A79AB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00808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798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bottle, knife&#10;&#10;Description automatically generated">
            <a:extLst>
              <a:ext uri="{FF2B5EF4-FFF2-40B4-BE49-F238E27FC236}">
                <a16:creationId xmlns:a16="http://schemas.microsoft.com/office/drawing/2014/main" id="{7989D099-A281-42A7-8D53-68BBEA19D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00808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838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knife&#10;&#10;Description automatically generated">
            <a:extLst>
              <a:ext uri="{FF2B5EF4-FFF2-40B4-BE49-F238E27FC236}">
                <a16:creationId xmlns:a16="http://schemas.microsoft.com/office/drawing/2014/main" id="{B462B48A-835C-454C-AEC9-3494DD0678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00808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22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6E7F9FEA-76B4-4AE6-ABFE-7C5B0F179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00808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216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6D0568D-61D6-4E74-8E13-C9FA75F898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1725181"/>
            <a:ext cx="8572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201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55D6CF75-E340-4FA4-9D90-C9CC92E5F7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1723726"/>
            <a:ext cx="8572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55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 with low confidence">
            <a:extLst>
              <a:ext uri="{FF2B5EF4-FFF2-40B4-BE49-F238E27FC236}">
                <a16:creationId xmlns:a16="http://schemas.microsoft.com/office/drawing/2014/main" id="{F8217325-3702-46AF-8F6A-19A967688B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0" y="1628800"/>
            <a:ext cx="87630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590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844824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77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raffic&#10;&#10;Description automatically generated">
            <a:extLst>
              <a:ext uri="{FF2B5EF4-FFF2-40B4-BE49-F238E27FC236}">
                <a16:creationId xmlns:a16="http://schemas.microsoft.com/office/drawing/2014/main" id="{4F8BB61A-6C26-439A-BF01-FD37ECBF3E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00808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able, knife&#10;&#10;Description automatically generated">
            <a:extLst>
              <a:ext uri="{FF2B5EF4-FFF2-40B4-BE49-F238E27FC236}">
                <a16:creationId xmlns:a16="http://schemas.microsoft.com/office/drawing/2014/main" id="{2CC664C5-16DF-4CFB-A907-5F4A366486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79426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10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able&#10;&#10;Description automatically generated">
            <a:extLst>
              <a:ext uri="{FF2B5EF4-FFF2-40B4-BE49-F238E27FC236}">
                <a16:creationId xmlns:a16="http://schemas.microsoft.com/office/drawing/2014/main" id="{32DE1314-FA27-43C8-A1D0-7B3C748FF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00808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711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83FCB1DD-DBE2-4DAE-B6B9-3BA0C03E84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62" y="1628800"/>
            <a:ext cx="8392901" cy="326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762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18DFD642-FC04-476F-B7D2-D9420008C8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1772816"/>
            <a:ext cx="8352928" cy="325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241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D0FAD278-2218-4F3D-A2BD-D90826295B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1719280"/>
            <a:ext cx="8572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491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bottle&#10;&#10;Description automatically generated">
            <a:extLst>
              <a:ext uri="{FF2B5EF4-FFF2-40B4-BE49-F238E27FC236}">
                <a16:creationId xmlns:a16="http://schemas.microsoft.com/office/drawing/2014/main" id="{20B5B895-D1A9-4B2E-AB32-1AB32B5FD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1728516"/>
            <a:ext cx="8572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28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57368616-3D69-4B97-815E-57828135A5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00808"/>
            <a:ext cx="7620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101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11582</TotalTime>
  <Words>3</Words>
  <Application>Microsoft Office PowerPoint</Application>
  <PresentationFormat>On-screen Show (4:3)</PresentationFormat>
  <Paragraphs>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IWD2016</dc:subject>
  <dc:creator>IWD Team</dc:creator>
  <cp:keywords>IWD</cp:keywords>
  <cp:lastModifiedBy>Glenda S</cp:lastModifiedBy>
  <cp:revision>91</cp:revision>
  <dcterms:created xsi:type="dcterms:W3CDTF">2016-02-25T15:54:01Z</dcterms:created>
  <dcterms:modified xsi:type="dcterms:W3CDTF">2021-12-27T02:53:36Z</dcterms:modified>
</cp:coreProperties>
</file>