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6" r:id="rId1"/>
  </p:sldMasterIdLst>
  <p:notesMasterIdLst>
    <p:notesMasterId r:id="rId11"/>
  </p:notesMasterIdLst>
  <p:sldIdLst>
    <p:sldId id="256" r:id="rId2"/>
    <p:sldId id="260" r:id="rId3"/>
    <p:sldId id="258" r:id="rId4"/>
    <p:sldId id="262" r:id="rId5"/>
    <p:sldId id="261" r:id="rId6"/>
    <p:sldId id="264" r:id="rId7"/>
    <p:sldId id="259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40" autoAdjust="0"/>
  </p:normalViewPr>
  <p:slideViewPr>
    <p:cSldViewPr snapToGrid="0">
      <p:cViewPr>
        <p:scale>
          <a:sx n="50" d="100"/>
          <a:sy n="50" d="100"/>
        </p:scale>
        <p:origin x="12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77E4D-0EE5-452F-9471-EA3922C0DA4B}" type="datetimeFigureOut">
              <a:rPr lang="en-GB" smtClean="0"/>
              <a:t>23/02/2020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6B18B-504F-46DD-9531-33AA7AF5B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2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Cold War,</a:t>
            </a:r>
            <a:r>
              <a:rPr lang="en-GB" baseline="0" dirty="0" smtClean="0"/>
              <a:t> </a:t>
            </a:r>
            <a:r>
              <a:rPr lang="en-GB" dirty="0" smtClean="0"/>
              <a:t>9/11</a:t>
            </a:r>
          </a:p>
          <a:p>
            <a:r>
              <a:rPr lang="en-GB" dirty="0" smtClean="0"/>
              <a:t>Arab</a:t>
            </a:r>
            <a:r>
              <a:rPr lang="en-GB" baseline="0" dirty="0" smtClean="0"/>
              <a:t>-Israeli Conflict</a:t>
            </a:r>
            <a:r>
              <a:rPr lang="en-GB" dirty="0" smtClean="0"/>
              <a:t>, Korean War, Vietnam War, Syrian Conflict </a:t>
            </a:r>
          </a:p>
          <a:p>
            <a:r>
              <a:rPr lang="en-GB" dirty="0" smtClean="0"/>
              <a:t>Soviet-Afghan</a:t>
            </a:r>
            <a:r>
              <a:rPr lang="en-GB" baseline="0" dirty="0" smtClean="0"/>
              <a:t> War and 2001 Afghan War, 2003 Iraq War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6B18B-504F-46DD-9531-33AA7AF5B7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3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Left column: UN, Arab-Israeli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Conflit</a:t>
            </a:r>
            <a:r>
              <a:rPr lang="en-GB" baseline="0" dirty="0" smtClean="0"/>
              <a:t>, Hotline</a:t>
            </a:r>
          </a:p>
          <a:p>
            <a:r>
              <a:rPr lang="en-GB" baseline="0" dirty="0" smtClean="0"/>
              <a:t>Middle column: Soviet-Afghan War, 2001 Afghan War, 2003 Iraq War</a:t>
            </a:r>
          </a:p>
          <a:p>
            <a:r>
              <a:rPr lang="en-GB" baseline="0" dirty="0" smtClean="0"/>
              <a:t>Right column: Cold War, Reagan-Gorbachev handshake, 9/11 attacks.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6B18B-504F-46DD-9531-33AA7AF5B7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70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Watch the clip</a:t>
            </a:r>
            <a:r>
              <a:rPr lang="en-GB" baseline="0" dirty="0" smtClean="0"/>
              <a:t> from 4:39, to 6:23.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6B18B-504F-46DD-9531-33AA7AF5B7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1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4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0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7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0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9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6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8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2/23/2020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8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Cm9Ng0bbE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Has the world become safer since 1945?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6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Has the world become safer since 1945?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 smtClean="0"/>
              <a:t>Write a sentence explaining answer, with a number on a scale of 1 (yes, much safer) to 5 (no, much more dangerous).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2800" dirty="0" smtClean="0"/>
              <a:t>1 – the world has become much safer because…</a:t>
            </a:r>
          </a:p>
          <a:p>
            <a:pPr marL="0" indent="0">
              <a:buNone/>
            </a:pPr>
            <a:r>
              <a:rPr lang="en-GB" sz="2800" dirty="0" smtClean="0"/>
              <a:t>2 – the world has become a bit safer because…</a:t>
            </a:r>
          </a:p>
          <a:p>
            <a:pPr marL="0" indent="0">
              <a:buNone/>
            </a:pPr>
            <a:r>
              <a:rPr lang="en-GB" sz="2800" dirty="0" smtClean="0"/>
              <a:t>3 – the world is the same as it was in 1945 because…</a:t>
            </a:r>
          </a:p>
          <a:p>
            <a:pPr marL="0" indent="0">
              <a:buNone/>
            </a:pPr>
            <a:r>
              <a:rPr lang="en-GB" sz="2800" dirty="0" smtClean="0"/>
              <a:t>4 – the world has got a bit more dangerous because…</a:t>
            </a:r>
          </a:p>
          <a:p>
            <a:pPr marL="0" indent="0">
              <a:buNone/>
            </a:pPr>
            <a:r>
              <a:rPr lang="en-GB" sz="2800" dirty="0" smtClean="0"/>
              <a:t>5 – the world has become much more dangerous because…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4925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cold war us uss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78" y="403750"/>
            <a:ext cx="2050422" cy="145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13" y="4487662"/>
            <a:ext cx="3686049" cy="2073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4" y="4512705"/>
            <a:ext cx="3156719" cy="2048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982" y="4458683"/>
            <a:ext cx="3199418" cy="2084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900" y="403750"/>
            <a:ext cx="2502765" cy="1407805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57225" y="499533"/>
            <a:ext cx="5768976" cy="105282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do these pictures show?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824" y="1957832"/>
            <a:ext cx="1527512" cy="22607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24982"/>
          <a:stretch/>
        </p:blipFill>
        <p:spPr>
          <a:xfrm>
            <a:off x="4865130" y="1990977"/>
            <a:ext cx="3122142" cy="2179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7066" y="2016099"/>
            <a:ext cx="3151331" cy="2090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476" y="1957832"/>
            <a:ext cx="2157224" cy="22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Has the world become safer since 1945?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Have you changed your mind? </a:t>
            </a:r>
          </a:p>
          <a:p>
            <a:pPr marL="0" indent="0">
              <a:buNone/>
            </a:pPr>
            <a:r>
              <a:rPr lang="en-GB" sz="3600" dirty="0" smtClean="0"/>
              <a:t>Explain why/why not.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0623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2" y="1552353"/>
            <a:ext cx="3814868" cy="25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old war us uss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608" y="3951029"/>
            <a:ext cx="3829828" cy="2543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395" y="3038105"/>
            <a:ext cx="2402431" cy="182584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52820"/>
          </a:xfrm>
        </p:spPr>
        <p:txBody>
          <a:bodyPr/>
          <a:lstStyle/>
          <a:p>
            <a:r>
              <a:rPr lang="en-GB" dirty="0" smtClean="0"/>
              <a:t>What do these pictures show?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09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Has the world become safer since 1945?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Have you changed your mind? </a:t>
            </a:r>
          </a:p>
          <a:p>
            <a:pPr marL="0" indent="0">
              <a:buNone/>
            </a:pPr>
            <a:r>
              <a:rPr lang="en-GB" sz="3600" dirty="0" smtClean="0"/>
              <a:t>Explain why/why not.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4098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514" b="5088"/>
          <a:stretch/>
        </p:blipFill>
        <p:spPr>
          <a:xfrm>
            <a:off x="297712" y="233917"/>
            <a:ext cx="11520028" cy="5603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12" y="5826642"/>
            <a:ext cx="1175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graph made by Oxford University economist Max </a:t>
            </a:r>
            <a:r>
              <a:rPr lang="en-GB" dirty="0" err="1" smtClean="0"/>
              <a:t>Roser</a:t>
            </a:r>
            <a:r>
              <a:rPr lang="en-GB" dirty="0"/>
              <a:t> </a:t>
            </a:r>
            <a:r>
              <a:rPr lang="en-GB" dirty="0" smtClean="0"/>
              <a:t>shows the number of global deaths in conflicts since 1400. Each circle represents a conflict. The red line shows military and civilian deaths, 1400-2000.</a:t>
            </a:r>
            <a:r>
              <a:rPr lang="en-GB" dirty="0"/>
              <a:t> </a:t>
            </a:r>
            <a:r>
              <a:rPr lang="en-GB" dirty="0" smtClean="0"/>
              <a:t>The blue line shows military deaths, 1946-2013. </a:t>
            </a:r>
            <a:r>
              <a:rPr lang="en-GB" b="1" u="sng" dirty="0" smtClean="0"/>
              <a:t>What can you infer from the graph about how safe the world is now?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3586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Has </a:t>
            </a:r>
            <a:r>
              <a:rPr lang="en-GB" dirty="0"/>
              <a:t>the world become safer since </a:t>
            </a:r>
            <a:r>
              <a:rPr lang="en-GB" dirty="0" smtClean="0"/>
              <a:t>1945?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39" y="1879600"/>
            <a:ext cx="11007344" cy="46735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Read your source pack, and watch this clip: </a:t>
            </a:r>
            <a:r>
              <a:rPr lang="en-GB" b="1" dirty="0" smtClean="0">
                <a:hlinkClick r:id="rId3"/>
              </a:rPr>
              <a:t>https</a:t>
            </a:r>
            <a:r>
              <a:rPr lang="en-GB" b="1" dirty="0">
                <a:hlinkClick r:id="rId3"/>
              </a:rPr>
              <a:t>://</a:t>
            </a:r>
            <a:r>
              <a:rPr lang="en-GB" b="1" dirty="0" smtClean="0">
                <a:hlinkClick r:id="rId3"/>
              </a:rPr>
              <a:t>www.youtube.com/watch?v=yCm9Ng0bbEQ</a:t>
            </a:r>
            <a:endParaRPr lang="en-GB" b="1" dirty="0" smtClean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Answer the question in your book, using evidence from the lesson in your writing: </a:t>
            </a:r>
            <a:endParaRPr lang="en-GB" b="1" dirty="0"/>
          </a:p>
          <a:p>
            <a:pPr lvl="0"/>
            <a:endParaRPr lang="en-GB" sz="1050" i="1" dirty="0" smtClean="0"/>
          </a:p>
          <a:p>
            <a:pPr lvl="0"/>
            <a:r>
              <a:rPr lang="en-GB" i="1" dirty="0" smtClean="0"/>
              <a:t>There </a:t>
            </a:r>
            <a:r>
              <a:rPr lang="en-GB" i="1" dirty="0"/>
              <a:t>is evidence that the world has continued to be a very dangerous place in the years since the end of the Second World War in 1945. For example…</a:t>
            </a:r>
          </a:p>
          <a:p>
            <a:endParaRPr lang="en-GB" sz="1600" i="1" dirty="0"/>
          </a:p>
          <a:p>
            <a:pPr lvl="0"/>
            <a:r>
              <a:rPr lang="en-GB" i="1" dirty="0"/>
              <a:t>However there is also evidence of international cooperation and conflict resolution, making the world a much safer place since 1945. For example..</a:t>
            </a:r>
          </a:p>
          <a:p>
            <a:endParaRPr lang="en-GB" sz="1600" i="1" dirty="0"/>
          </a:p>
          <a:p>
            <a:pPr lvl="0"/>
            <a:r>
              <a:rPr lang="en-GB" i="1" dirty="0" smtClean="0"/>
              <a:t>Overall, I think that…</a:t>
            </a:r>
            <a:endParaRPr lang="en-GB" i="1" dirty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03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Has the world become safer since 1945?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Stand up!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If you think that the world IS SAFER, go to the left of the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If you think that the world is NOT SAFER, go to the right of the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Can you justify your decision?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1658330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110</TotalTime>
  <Words>434</Words>
  <Application>Microsoft Office PowerPoint</Application>
  <PresentationFormat>Widescreen</PresentationFormat>
  <Paragraphs>42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Metropolitan</vt:lpstr>
      <vt:lpstr>Has the world become safer since 1945?</vt:lpstr>
      <vt:lpstr>Has the world become safer since 1945?</vt:lpstr>
      <vt:lpstr>What do these pictures show?</vt:lpstr>
      <vt:lpstr>Has the world become safer since 1945?</vt:lpstr>
      <vt:lpstr>What do these pictures show?</vt:lpstr>
      <vt:lpstr>Has the world become safer since 1945?</vt:lpstr>
      <vt:lpstr>PowerPoint Presentation</vt:lpstr>
      <vt:lpstr>Has the world become safer since 1945?</vt:lpstr>
      <vt:lpstr>Has the world become safer since 1945?</vt:lpstr>
    </vt:vector>
  </TitlesOfParts>
  <Company>Thomas Tallis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Evans</dc:creator>
  <cp:lastModifiedBy>Camilla Evans</cp:lastModifiedBy>
  <cp:revision>10</cp:revision>
  <dcterms:created xsi:type="dcterms:W3CDTF">2020-02-23T16:27:55Z</dcterms:created>
  <dcterms:modified xsi:type="dcterms:W3CDTF">2020-02-23T18:18:22Z</dcterms:modified>
</cp:coreProperties>
</file>