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7" r:id="rId3"/>
    <p:sldId id="260" r:id="rId4"/>
    <p:sldId id="258" r:id="rId5"/>
    <p:sldId id="261" r:id="rId6"/>
    <p:sldId id="256" r:id="rId7"/>
    <p:sldId id="266" r:id="rId8"/>
    <p:sldId id="267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49" autoAdjust="0"/>
  </p:normalViewPr>
  <p:slideViewPr>
    <p:cSldViewPr snapToGrid="0" snapToObjects="1">
      <p:cViewPr varScale="1">
        <p:scale>
          <a:sx n="64" d="100"/>
          <a:sy n="64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D4F9C-66FB-C044-A49B-9671FC6EF153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CD4E-EAEE-1D40-BD5B-D739175D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the drawing activity in 3 minutes, then guess who they think it is/what he does.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</a:t>
            </a:r>
            <a:r>
              <a:rPr lang="en-US" baseline="0" dirty="0" smtClean="0"/>
              <a:t> the drawing activity in 3 minutes, then guess who they think it is/what he does.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both pictures</a:t>
            </a:r>
            <a:r>
              <a:rPr lang="en-US" baseline="0" dirty="0" smtClean="0"/>
              <a:t> together – General Napoleon in the Revolutionary Wars 1790s, and then later as Emperor Napoleon in 1804.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map showing the First French Empire at its strongest,</a:t>
            </a:r>
            <a:r>
              <a:rPr lang="en-US" baseline="0" dirty="0" smtClean="0"/>
              <a:t> using the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minutes in</a:t>
            </a:r>
            <a:r>
              <a:rPr lang="en-US" baseline="0" dirty="0" smtClean="0"/>
              <a:t> total.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6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to explain how to do the ‘diamond 9’.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Upload the help sheet to SMH and copy and</a:t>
            </a:r>
            <a:r>
              <a:rPr lang="en-US" b="1" baseline="0" dirty="0" smtClean="0"/>
              <a:t> paste the following into the instruction box: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Complete up to 28</a:t>
            </a:r>
            <a:r>
              <a:rPr lang="en-US" baseline="30000" dirty="0" smtClean="0"/>
              <a:t>th</a:t>
            </a:r>
            <a:r>
              <a:rPr lang="en-US" dirty="0" smtClean="0"/>
              <a:t> June 1815 (p. 6) of your French Revolution Diary.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Directory</a:t>
            </a:r>
            <a:r>
              <a:rPr lang="en-US" baseline="0" dirty="0" smtClean="0"/>
              <a:t> was popular everyone but the Jacobins at first, but didn’t achieve much.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Third Estate generally liked Napoleon as he was a believer in the Revolution and he made </a:t>
            </a:r>
            <a:r>
              <a:rPr lang="en-US" baseline="0" smtClean="0"/>
              <a:t>France powerful.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Second Estate generally liked Napoleon though some might have felt that when he became Emperor he was destroying traditions. He was still popular as he made France strong.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 Estate might have been upset that Napoleon was destroying traditions by becoming Emperor. He was still popular as he had made France so strong and powerful with the Empire.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ECD4E-EAEE-1D40-BD5B-D739175DF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18/05/2016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and 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A – turn to the back of the room.</a:t>
            </a:r>
          </a:p>
          <a:p>
            <a:r>
              <a:rPr lang="en-US" dirty="0" smtClean="0"/>
              <a:t>Partner B – describe the image on the board to A.</a:t>
            </a:r>
          </a:p>
          <a:p>
            <a:r>
              <a:rPr lang="en-US" dirty="0" smtClean="0"/>
              <a:t>Partner A – draw what is described to you without looking.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6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4969" y="423305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 significant achievement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294969" y="5489724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Least significant achievement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59169" y="4353804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Less significant achievement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64761" y="4369295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Less significant achievement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859169" y="1579879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Fairly significant achievement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864761" y="1595370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Fairly </a:t>
            </a:r>
            <a:r>
              <a:rPr lang="en-US" sz="2000" dirty="0" smtClean="0"/>
              <a:t>significant achievement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63009" y="3020597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Average achievement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313377" y="3020597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Average achievement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263745" y="3009605"/>
            <a:ext cx="2540256" cy="9018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Average achievement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766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up </a:t>
            </a:r>
            <a:r>
              <a:rPr lang="en-US" smtClean="0"/>
              <a:t>to 2</a:t>
            </a:r>
            <a:r>
              <a:rPr lang="en-US" baseline="30000" smtClean="0"/>
              <a:t>nd</a:t>
            </a:r>
            <a:r>
              <a:rPr lang="en-US" smtClean="0"/>
              <a:t> December 1804 </a:t>
            </a:r>
            <a:r>
              <a:rPr lang="en-US" dirty="0" smtClean="0"/>
              <a:t>(p. 6) of your French Revolution Diary.</a:t>
            </a:r>
          </a:p>
          <a:p>
            <a:r>
              <a:rPr lang="en-US" dirty="0" smtClean="0"/>
              <a:t>Use Show My Homework to help you.</a:t>
            </a:r>
          </a:p>
          <a:p>
            <a:r>
              <a:rPr lang="en-US" dirty="0" smtClean="0"/>
              <a:t>Remember to write in character.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6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890701" y="-1"/>
            <a:ext cx="4253299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Who is this man?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What job does he do?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710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and 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B – turn to the back of the room.</a:t>
            </a:r>
          </a:p>
          <a:p>
            <a:r>
              <a:rPr lang="en-US" dirty="0" smtClean="0"/>
              <a:t>Partner A – describe the image on the board to A.</a:t>
            </a:r>
          </a:p>
          <a:p>
            <a:r>
              <a:rPr lang="en-US" dirty="0" smtClean="0"/>
              <a:t>Partner B – draw what is described to you without looking.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5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-1"/>
            <a:ext cx="494757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Who is this man?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What job does he do?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01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2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00326"/>
            <a:ext cx="8001000" cy="2424766"/>
          </a:xfrm>
        </p:spPr>
        <p:txBody>
          <a:bodyPr/>
          <a:lstStyle/>
          <a:p>
            <a:r>
              <a:rPr lang="en-US" sz="4800" dirty="0" smtClean="0"/>
              <a:t>What was Napoleon’s most significant achievement?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2187638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Learning Objective: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understand how Napoleon became the Emperor of France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learn about the different achievements and impacts he had, and consider which of them was the most significant</a:t>
            </a:r>
          </a:p>
        </p:txBody>
      </p:sp>
    </p:spTree>
    <p:extLst>
      <p:ext uri="{BB962C8B-B14F-4D97-AF65-F5344CB8AC3E}">
        <p14:creationId xmlns:p14="http://schemas.microsoft.com/office/powerpoint/2010/main" val="260488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Napoleon?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Bonaparte started out as a soldier, and became something of a military superstar as a General of the French Army during the French Revolution and the Revolutionary Wars (c. 1792-1802).</a:t>
            </a:r>
          </a:p>
          <a:p>
            <a:r>
              <a:rPr lang="en-US" dirty="0" smtClean="0"/>
              <a:t>He later became the Emperor of France in 1804-1814, and then again in 1815. He is considered a very important historical figure, and is unusually known by his first name only.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289429" cy="6889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09" t="18002" r="75341" b="72878"/>
          <a:stretch/>
        </p:blipFill>
        <p:spPr>
          <a:xfrm>
            <a:off x="5326694" y="0"/>
            <a:ext cx="3817305" cy="1649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9426" y="2410998"/>
            <a:ext cx="1854573" cy="4093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Napoleon won so many wars in Europe that the French Empire was very large at its strongest point, 1810-1811.</a:t>
            </a:r>
          </a:p>
          <a:p>
            <a:endParaRPr lang="en-US" sz="2000" dirty="0"/>
          </a:p>
          <a:p>
            <a:r>
              <a:rPr lang="en-US" sz="2000" dirty="0" smtClean="0"/>
              <a:t>He was finally defeated at Waterloo 1815.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620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07" y="274638"/>
            <a:ext cx="8706818" cy="1143000"/>
          </a:xfrm>
        </p:spPr>
        <p:txBody>
          <a:bodyPr/>
          <a:lstStyle/>
          <a:p>
            <a:pPr marL="0" indent="0"/>
            <a:r>
              <a:rPr lang="en-US" dirty="0" smtClean="0"/>
              <a:t>Card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1776164"/>
            <a:ext cx="8706818" cy="5045025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Colour-code your cards to show 3 categories –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military achievements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political achievements</a:t>
            </a:r>
            <a:r>
              <a:rPr lang="en-US" dirty="0" smtClean="0"/>
              <a:t> (as a ruler), and any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en-US" dirty="0"/>
              <a:t> </a:t>
            </a:r>
            <a:r>
              <a:rPr lang="en-US" dirty="0" smtClean="0"/>
              <a:t>achievements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smtClean="0"/>
              <a:t>Challenge: try to categorise the other achievements – what categories will you choose?</a:t>
            </a:r>
            <a:endParaRPr lang="en-US" b="1" dirty="0" smtClean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Once you have coloured them, cut them up and organise them into a ‘diamond 9’ – the most significant achievement at the top, and the least significant at the bottom.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Look at the person next to you. Do they agree with you? Debate. Move yours around if you want </a:t>
            </a:r>
            <a:r>
              <a:rPr lang="en-US" dirty="0" smtClean="0"/>
              <a:t>to.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Once </a:t>
            </a:r>
            <a:r>
              <a:rPr lang="en-US" dirty="0" smtClean="0"/>
              <a:t>you are happy, glue your diamond into your book. </a:t>
            </a:r>
          </a:p>
          <a:p>
            <a:pPr marL="0" indent="0">
              <a:buNone/>
            </a:pPr>
            <a:r>
              <a:rPr lang="en-US" b="1" dirty="0" smtClean="0"/>
              <a:t>Challenge: </a:t>
            </a:r>
            <a:r>
              <a:rPr lang="en-US" b="1" dirty="0" smtClean="0"/>
              <a:t>Explain </a:t>
            </a:r>
            <a:r>
              <a:rPr lang="en-US" b="1" dirty="0" smtClean="0"/>
              <a:t>why you put your top and bottom cards where you did.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4725</TotalTime>
  <Words>669</Words>
  <Application>Microsoft Macintosh PowerPoint</Application>
  <PresentationFormat>On-screen Show (4:3)</PresentationFormat>
  <Paragraphs>68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Travelogue</vt:lpstr>
      <vt:lpstr>Describe and Draw</vt:lpstr>
      <vt:lpstr>PowerPoint Presentation</vt:lpstr>
      <vt:lpstr>Describe and Draw</vt:lpstr>
      <vt:lpstr>PowerPoint Presentation</vt:lpstr>
      <vt:lpstr>PowerPoint Presentation</vt:lpstr>
      <vt:lpstr>What was Napoleon’s most significant achievement?</vt:lpstr>
      <vt:lpstr>Who was Napoleon?</vt:lpstr>
      <vt:lpstr>PowerPoint Presentation</vt:lpstr>
      <vt:lpstr>Card Sort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and Draw</dc:title>
  <dc:creator>Thomas Tallis</dc:creator>
  <cp:lastModifiedBy>Thomas Tallis</cp:lastModifiedBy>
  <cp:revision>34</cp:revision>
  <dcterms:created xsi:type="dcterms:W3CDTF">2016-04-03T15:03:50Z</dcterms:created>
  <dcterms:modified xsi:type="dcterms:W3CDTF">2016-05-18T17:05:08Z</dcterms:modified>
</cp:coreProperties>
</file>