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3" r:id="rId2"/>
    <p:sldId id="265" r:id="rId3"/>
    <p:sldId id="262" r:id="rId4"/>
    <p:sldId id="267" r:id="rId5"/>
    <p:sldId id="261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95E67-494C-7C43-A54E-30A9FAB91198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45317-8277-CC44-B6DA-C27EA569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1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worksheet.</a:t>
            </a:r>
            <a:r>
              <a:rPr lang="en-US" baseline="0" dirty="0" smtClean="0"/>
              <a:t> </a:t>
            </a:r>
            <a:r>
              <a:rPr lang="en-US" dirty="0" smtClean="0"/>
              <a:t>15 minutes</a:t>
            </a:r>
            <a:r>
              <a:rPr lang="en-US" baseline="0" dirty="0" smtClean="0"/>
              <a:t> including checking answers.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45317-8277-CC44-B6DA-C27EA5697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4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15-20 </a:t>
            </a:r>
            <a:r>
              <a:rPr lang="en-US" baseline="0" dirty="0" smtClean="0"/>
              <a:t>minutes to investigate the murder using the clues, and complete the worksheet as they go.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45317-8277-CC44-B6DA-C27EA56974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5 minutes to discuss findings and reveal the answer.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45317-8277-CC44-B6DA-C27EA56974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5 minutes to discuss findings and reveal the answer</a:t>
            </a:r>
            <a:r>
              <a:rPr lang="en-US" baseline="0" smtClean="0"/>
              <a:t>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45317-8277-CC44-B6DA-C27EA56974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15-20</a:t>
            </a:r>
            <a:r>
              <a:rPr lang="en-US" baseline="0" dirty="0" smtClean="0"/>
              <a:t> </a:t>
            </a:r>
            <a:r>
              <a:rPr lang="en-US" baseline="0" dirty="0" smtClean="0"/>
              <a:t>minutes to complete, including the challenge by some students. The challenge can be used for a plenary discussion.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45317-8277-CC44-B6DA-C27EA56974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9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06/04/2016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Read about the different impacts of the French Revolution. </a:t>
            </a:r>
          </a:p>
          <a:p>
            <a:r>
              <a:rPr lang="en-US" sz="2800" dirty="0"/>
              <a:t>Decide whether each impact of the revolution was good or bad for the monarch, First Estate (nobility), Second Estate (clergy), and Third Estate.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1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756290" cy="68682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9685" y="204869"/>
            <a:ext cx="3052268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There has been a murder!</a:t>
            </a:r>
          </a:p>
          <a:p>
            <a:pPr algn="ctr"/>
            <a:endParaRPr lang="en-US" sz="4000" dirty="0"/>
          </a:p>
          <a:p>
            <a:pPr algn="ctr"/>
            <a:r>
              <a:rPr lang="en-US" sz="3600" dirty="0" smtClean="0"/>
              <a:t>Use your set of clues to find out what happened, who did it, and why.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639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9015" y="266330"/>
            <a:ext cx="3502938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was Charlotte Corday, in the bathroom, with a knife!</a:t>
            </a:r>
          </a:p>
          <a:p>
            <a:endParaRPr lang="en-US" sz="4000" dirty="0"/>
          </a:p>
          <a:p>
            <a:r>
              <a:rPr lang="en-US" sz="2800" dirty="0" smtClean="0"/>
              <a:t>She killed Jean-Paul Marat, a Jacobin journalist, in revenge for the purge of the Girondins, many of whom were murdered in May-June 1793.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281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14334" y="285574"/>
            <a:ext cx="3714225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During her trial, Charlotte said that she had worked entirely alone, and that the effective stab was due to luck, not practice.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Charlotte was a </a:t>
            </a:r>
            <a:r>
              <a:rPr lang="en-US" sz="2400" dirty="0" err="1" smtClean="0"/>
              <a:t>Girondist</a:t>
            </a:r>
            <a:r>
              <a:rPr lang="en-US" sz="2400" dirty="0"/>
              <a:t> </a:t>
            </a:r>
            <a:r>
              <a:rPr lang="en-US" sz="2400" dirty="0" err="1" smtClean="0"/>
              <a:t>sympathiser</a:t>
            </a:r>
            <a:r>
              <a:rPr lang="en-US" sz="2400" dirty="0" smtClean="0"/>
              <a:t>, and at her trial she said ‘I kill one man to save 100,000’, referring to the mass-killings in Paris that Marat had called for.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She described him as a ‘monster’ who was only respected in Paris.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836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512505"/>
            <a:ext cx="8001000" cy="2424766"/>
          </a:xfrm>
        </p:spPr>
        <p:txBody>
          <a:bodyPr/>
          <a:lstStyle/>
          <a:p>
            <a:r>
              <a:rPr lang="en-US" dirty="0" smtClean="0"/>
              <a:t>Did the Revolution help Charlotte Corday?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599"/>
            <a:ext cx="8001000" cy="2074757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Learning Objectives: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To learn who Charlotte Corday was, and why she assassinated Jean-Paul Marat.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To consider the extent to which the new France was better than the old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4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Did the Revolution help Charlotte Corday?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What estate was Charlotte from?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How was her life before the Revolution?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Write a short newspaper report explaining why the murder happened.</a:t>
            </a:r>
          </a:p>
          <a:p>
            <a:pPr marL="0" indent="0">
              <a:buNone/>
            </a:pPr>
            <a:r>
              <a:rPr lang="en-US" b="1" dirty="0" smtClean="0"/>
              <a:t>Challenge: </a:t>
            </a:r>
          </a:p>
          <a:p>
            <a:pPr marL="0" indent="0">
              <a:buNone/>
            </a:pPr>
            <a:r>
              <a:rPr lang="en-US" dirty="0" smtClean="0"/>
              <a:t>Explain why life was still difficult for many people, such as Charlotte, after the Revolution.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33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1448</TotalTime>
  <Words>361</Words>
  <Application>Microsoft Macintosh PowerPoint</Application>
  <PresentationFormat>On-screen Show (4:3)</PresentationFormat>
  <Paragraphs>34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Travelogue</vt:lpstr>
      <vt:lpstr>A New France</vt:lpstr>
      <vt:lpstr>PowerPoint Presentation</vt:lpstr>
      <vt:lpstr>PowerPoint Presentation</vt:lpstr>
      <vt:lpstr>PowerPoint Presentation</vt:lpstr>
      <vt:lpstr>Did the Revolution help Charlotte Corday?</vt:lpstr>
      <vt:lpstr>Did the Revolution help Charlotte Corday?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Tallis</dc:creator>
  <cp:lastModifiedBy>Thomas Tallis</cp:lastModifiedBy>
  <cp:revision>37</cp:revision>
  <dcterms:created xsi:type="dcterms:W3CDTF">2016-03-27T17:15:07Z</dcterms:created>
  <dcterms:modified xsi:type="dcterms:W3CDTF">2016-04-06T17:21:44Z</dcterms:modified>
</cp:coreProperties>
</file>