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7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AC7E-D8B9-C24B-9892-25EB09723E92}" type="datetimeFigureOut">
              <a:rPr lang="en-US" smtClean="0"/>
              <a:t>14/04/2016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AC0-95C5-5D4E-BB1C-3CBEA85F413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AC7E-D8B9-C24B-9892-25EB09723E92}" type="datetimeFigureOut">
              <a:rPr lang="en-US" smtClean="0"/>
              <a:t>14/04/2016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AC0-95C5-5D4E-BB1C-3CBEA85F413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AC7E-D8B9-C24B-9892-25EB09723E92}" type="datetimeFigureOut">
              <a:rPr lang="en-US" smtClean="0"/>
              <a:t>14/04/2016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AC0-95C5-5D4E-BB1C-3CBEA85F413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AC7E-D8B9-C24B-9892-25EB09723E92}" type="datetimeFigureOut">
              <a:rPr lang="en-US" smtClean="0"/>
              <a:t>14/04/2016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AC0-95C5-5D4E-BB1C-3CBEA85F413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AC7E-D8B9-C24B-9892-25EB09723E92}" type="datetimeFigureOut">
              <a:rPr lang="en-US" smtClean="0"/>
              <a:t>14/04/2016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AC0-95C5-5D4E-BB1C-3CBEA85F413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GB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AC7E-D8B9-C24B-9892-25EB09723E92}" type="datetimeFigureOut">
              <a:rPr lang="en-US" smtClean="0"/>
              <a:t>14/04/2016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AC0-95C5-5D4E-BB1C-3CBEA85F4137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GB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AC7E-D8B9-C24B-9892-25EB09723E92}" type="datetimeFigureOut">
              <a:rPr lang="en-US" smtClean="0"/>
              <a:t>14/04/2016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AC0-95C5-5D4E-BB1C-3CBEA85F413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AC7E-D8B9-C24B-9892-25EB09723E92}" type="datetimeFigureOut">
              <a:rPr lang="en-US" smtClean="0"/>
              <a:t>14/04/2016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AC0-95C5-5D4E-BB1C-3CBEA85F413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AC7E-D8B9-C24B-9892-25EB09723E92}" type="datetimeFigureOut">
              <a:rPr lang="en-US" smtClean="0"/>
              <a:t>14/04/2016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AC0-95C5-5D4E-BB1C-3CBEA85F413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AC7E-D8B9-C24B-9892-25EB09723E92}" type="datetimeFigureOut">
              <a:rPr lang="en-US" smtClean="0"/>
              <a:t>14/04/2016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AC0-95C5-5D4E-BB1C-3CBEA85F413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AC7E-D8B9-C24B-9892-25EB09723E92}" type="datetimeFigureOut">
              <a:rPr lang="en-US" smtClean="0"/>
              <a:t>14/04/2016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AC0-95C5-5D4E-BB1C-3CBEA85F413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AC7E-D8B9-C24B-9892-25EB09723E92}" type="datetimeFigureOut">
              <a:rPr lang="en-US" smtClean="0"/>
              <a:t>14/04/2016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AC0-95C5-5D4E-BB1C-3CBEA85F413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AC7E-D8B9-C24B-9892-25EB09723E92}" type="datetimeFigureOut">
              <a:rPr lang="en-US" smtClean="0"/>
              <a:t>14/04/2016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AC0-95C5-5D4E-BB1C-3CBEA85F413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AC7E-D8B9-C24B-9892-25EB09723E92}" type="datetimeFigureOut">
              <a:rPr lang="en-US" smtClean="0"/>
              <a:t>14/04/2016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AC0-95C5-5D4E-BB1C-3CBEA85F4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AC7E-D8B9-C24B-9892-25EB09723E92}" type="datetimeFigureOut">
              <a:rPr lang="en-US" smtClean="0"/>
              <a:t>14/04/2016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AC0-95C5-5D4E-BB1C-3CBEA85F4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AC7E-D8B9-C24B-9892-25EB09723E92}" type="datetimeFigureOut">
              <a:rPr lang="en-US" smtClean="0"/>
              <a:t>14/04/2016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AC0-95C5-5D4E-BB1C-3CBEA85F413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21C3AC7E-D8B9-C24B-9892-25EB09723E92}" type="datetimeFigureOut">
              <a:rPr lang="en-US" smtClean="0"/>
              <a:t>14/04/2016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5A0B0AC0-95C5-5D4E-BB1C-3CBEA85F413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revolution?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62" y="1495790"/>
            <a:ext cx="5092700" cy="505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68462" y="1797538"/>
            <a:ext cx="30040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 your book write a definition of what you think a revolution is.</a:t>
            </a:r>
          </a:p>
          <a:p>
            <a:pPr algn="ctr"/>
            <a:endParaRPr lang="en-US" sz="3200" dirty="0"/>
          </a:p>
          <a:p>
            <a:pPr algn="ctr"/>
            <a:r>
              <a:rPr lang="en-US" sz="3200" b="1" i="1" dirty="0" smtClean="0"/>
              <a:t>I think a revolution is… 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082071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revolution?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‘A forcible overthrow of a government or social order, in favour of a new system.</a:t>
            </a:r>
            <a:r>
              <a:rPr lang="en-US" sz="2800" b="1" dirty="0" smtClean="0"/>
              <a:t>’</a:t>
            </a:r>
          </a:p>
          <a:p>
            <a:endParaRPr lang="en-US" dirty="0"/>
          </a:p>
          <a:p>
            <a:r>
              <a:rPr lang="en-US" dirty="0" smtClean="0"/>
              <a:t>Write this definition down in your books underneath your </a:t>
            </a:r>
            <a:r>
              <a:rPr lang="en-US" dirty="0" smtClean="0"/>
              <a:t>original definition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88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caused the French Revolution?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705992"/>
          </a:xfrm>
        </p:spPr>
        <p:txBody>
          <a:bodyPr>
            <a:normAutofit/>
          </a:bodyPr>
          <a:lstStyle/>
          <a:p>
            <a:pPr algn="l"/>
            <a:r>
              <a:rPr lang="en-US" b="1" u="sng" dirty="0" smtClean="0"/>
              <a:t>Learning Objective: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To </a:t>
            </a:r>
            <a:r>
              <a:rPr lang="en-US" dirty="0" smtClean="0"/>
              <a:t>understand the causes of the French Revolution.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To </a:t>
            </a:r>
            <a:r>
              <a:rPr lang="en-US" dirty="0" err="1" smtClean="0"/>
              <a:t>categorise</a:t>
            </a:r>
            <a:r>
              <a:rPr lang="en-US" dirty="0" smtClean="0"/>
              <a:t> the causes of the French Revolution. 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794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were the causes?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4999"/>
            <a:ext cx="8001000" cy="446468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Just like the English Civil War, the French Revolution was caused by a number of different factors in combination.</a:t>
            </a:r>
          </a:p>
          <a:p>
            <a:r>
              <a:rPr lang="en-US" dirty="0" smtClean="0"/>
              <a:t>Read through your cards and try to put them into groups that make sense to you.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000" b="1" dirty="0" smtClean="0"/>
              <a:t>‘What is the Third Estate? Everything. What has it been until now in the public order? Nothing. What does it want to be? </a:t>
            </a:r>
            <a:r>
              <a:rPr lang="en-US" sz="3000" b="1" smtClean="0"/>
              <a:t>Something.’</a:t>
            </a:r>
            <a:endParaRPr lang="en-US" sz="30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62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were the causes?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27" y="1731940"/>
            <a:ext cx="8408055" cy="47339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There are 4 key areas:</a:t>
            </a:r>
          </a:p>
          <a:p>
            <a:r>
              <a:rPr lang="en-US" dirty="0" smtClean="0"/>
              <a:t>Economic (money)</a:t>
            </a:r>
          </a:p>
          <a:p>
            <a:r>
              <a:rPr lang="en-US" dirty="0" smtClean="0"/>
              <a:t>Political (power)</a:t>
            </a:r>
          </a:p>
          <a:p>
            <a:r>
              <a:rPr lang="en-US" dirty="0" smtClean="0"/>
              <a:t>Social (everyday life)</a:t>
            </a:r>
          </a:p>
          <a:p>
            <a:r>
              <a:rPr lang="en-US" dirty="0" smtClean="0"/>
              <a:t>Intellectual (ideas)</a:t>
            </a:r>
          </a:p>
          <a:p>
            <a:pPr marL="0" indent="0">
              <a:buNone/>
            </a:pPr>
            <a:r>
              <a:rPr lang="en-US" b="1" dirty="0" smtClean="0"/>
              <a:t>Place your cards onto your table in the correct place. Once you have checked them, glue them down. </a:t>
            </a:r>
            <a:endParaRPr lang="en-US" b="1" dirty="0" smtClean="0"/>
          </a:p>
          <a:p>
            <a:pPr marL="0" indent="0">
              <a:buNone/>
            </a:pPr>
            <a:r>
              <a:rPr lang="en-US" b="1" u="sng" dirty="0" smtClean="0"/>
              <a:t>Challenge:</a:t>
            </a:r>
          </a:p>
          <a:p>
            <a:pPr>
              <a:buFont typeface="+mj-lt"/>
              <a:buAutoNum type="arabicPeriod"/>
            </a:pPr>
            <a:r>
              <a:rPr lang="en-US" b="1" dirty="0" smtClean="0"/>
              <a:t>Try to group your cards into points within each factor. </a:t>
            </a:r>
          </a:p>
          <a:p>
            <a:pPr>
              <a:buFont typeface="+mj-lt"/>
              <a:buAutoNum type="arabicPeriod"/>
            </a:pPr>
            <a:r>
              <a:rPr lang="en-US" b="1" dirty="0" smtClean="0"/>
              <a:t>Put the </a:t>
            </a:r>
            <a:r>
              <a:rPr lang="en-US" b="1" dirty="0" smtClean="0"/>
              <a:t>extension </a:t>
            </a:r>
            <a:r>
              <a:rPr lang="en-US" b="1" dirty="0" smtClean="0"/>
              <a:t>cards into the table as well.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40276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final column, write down any links you can make between factors.</a:t>
            </a:r>
          </a:p>
          <a:p>
            <a:r>
              <a:rPr lang="en-US" dirty="0" smtClean="0"/>
              <a:t>E.g. </a:t>
            </a:r>
            <a:r>
              <a:rPr lang="en-US" dirty="0" smtClean="0"/>
              <a:t>Social and economic are linked because poor pay and high taxes affect daily life, and lead to poverty and hunger. </a:t>
            </a:r>
          </a:p>
        </p:txBody>
      </p:sp>
    </p:spTree>
    <p:extLst>
      <p:ext uri="{BB962C8B-B14F-4D97-AF65-F5344CB8AC3E}">
        <p14:creationId xmlns:p14="http://schemas.microsoft.com/office/powerpoint/2010/main" val="2804030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turns to challenge your partner to explain why a certain factor is the most significant. Try to put together a convincing argument.</a:t>
            </a:r>
          </a:p>
          <a:p>
            <a:r>
              <a:rPr lang="en-US" dirty="0" smtClean="0"/>
              <a:t>‘Why is political the most important?’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689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1192</TotalTime>
  <Words>310</Words>
  <Application>Microsoft Macintosh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Travelogue</vt:lpstr>
      <vt:lpstr>What is a revolution?</vt:lpstr>
      <vt:lpstr>What is a revolution?</vt:lpstr>
      <vt:lpstr>What caused the French Revolution?</vt:lpstr>
      <vt:lpstr>What were the causes?</vt:lpstr>
      <vt:lpstr>What were the causes?</vt:lpstr>
      <vt:lpstr>Links</vt:lpstr>
      <vt:lpstr>Plenary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revolution?</dc:title>
  <dc:creator>Thomas Tallis</dc:creator>
  <cp:lastModifiedBy>Thomas Tallis</cp:lastModifiedBy>
  <cp:revision>16</cp:revision>
  <dcterms:created xsi:type="dcterms:W3CDTF">2016-03-27T12:37:41Z</dcterms:created>
  <dcterms:modified xsi:type="dcterms:W3CDTF">2016-04-15T08:40:59Z</dcterms:modified>
</cp:coreProperties>
</file>