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
  </p:notesMasterIdLst>
  <p:sldIdLst>
    <p:sldId id="257" r:id="rId2"/>
    <p:sldId id="258" r:id="rId3"/>
    <p:sldId id="259" r:id="rId4"/>
    <p:sldId id="260" r:id="rId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369" autoAdjust="0"/>
  </p:normalViewPr>
  <p:slideViewPr>
    <p:cSldViewPr snapToGrid="0" snapToObjects="1">
      <p:cViewPr varScale="1">
        <p:scale>
          <a:sx n="52" d="100"/>
          <a:sy n="52" d="100"/>
        </p:scale>
        <p:origin x="-166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notesMaster" Target="notesMasters/notesMaster1.xml"/><Relationship Id="rId7" Type="http://schemas.openxmlformats.org/officeDocument/2006/relationships/printerSettings" Target="printerSettings/printerSettings1.bin"/><Relationship Id="rId8" Type="http://schemas.openxmlformats.org/officeDocument/2006/relationships/presProps" Target="presProps.xml"/><Relationship Id="rId9" Type="http://schemas.openxmlformats.org/officeDocument/2006/relationships/viewProps" Target="viewProps.xml"/><Relationship Id="rId10" Type="http://schemas.openxmlformats.org/officeDocument/2006/relationships/theme" Target="theme/theme1.xml"/><Relationship Id="rId1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624853-027E-5541-91C3-42131538E0AC}" type="datetimeFigureOut">
              <a:rPr lang="en-US" smtClean="0"/>
              <a:t>10/04/2016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B4FC4C-2AA1-754C-8671-A907B5E2B110}" type="slidenum">
              <a:rPr lang="en-US" smtClean="0"/>
              <a:t>‹#›</a:t>
            </a:fld>
            <a:endParaRPr lang="en-US"/>
          </a:p>
        </p:txBody>
      </p:sp>
    </p:spTree>
    <p:extLst>
      <p:ext uri="{BB962C8B-B14F-4D97-AF65-F5344CB8AC3E}">
        <p14:creationId xmlns:p14="http://schemas.microsoft.com/office/powerpoint/2010/main" val="27199722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minutes to read and comment.</a:t>
            </a:r>
            <a:r>
              <a:rPr lang="en-US" baseline="0" dirty="0" smtClean="0"/>
              <a:t> 5 minutes to share some examples of best work – they could select entries they think are particularly good and say why.</a:t>
            </a:r>
            <a:endParaRPr lang="en-US" dirty="0"/>
          </a:p>
        </p:txBody>
      </p:sp>
      <p:sp>
        <p:nvSpPr>
          <p:cNvPr id="4" name="Slide Number Placeholder 3"/>
          <p:cNvSpPr>
            <a:spLocks noGrp="1"/>
          </p:cNvSpPr>
          <p:nvPr>
            <p:ph type="sldNum" sz="quarter" idx="10"/>
          </p:nvPr>
        </p:nvSpPr>
        <p:spPr/>
        <p:txBody>
          <a:bodyPr/>
          <a:lstStyle/>
          <a:p>
            <a:fld id="{19B4FC4C-2AA1-754C-8671-A907B5E2B110}" type="slidenum">
              <a:rPr lang="en-US" smtClean="0"/>
              <a:t>1</a:t>
            </a:fld>
            <a:endParaRPr lang="en-US"/>
          </a:p>
        </p:txBody>
      </p:sp>
    </p:spTree>
    <p:extLst>
      <p:ext uri="{BB962C8B-B14F-4D97-AF65-F5344CB8AC3E}">
        <p14:creationId xmlns:p14="http://schemas.microsoft.com/office/powerpoint/2010/main" val="3067394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10-15</a:t>
            </a:r>
            <a:r>
              <a:rPr lang="en-US" baseline="0" dirty="0" smtClean="0"/>
              <a:t> minutes as required. </a:t>
            </a:r>
            <a:endParaRPr lang="en-US" dirty="0"/>
          </a:p>
        </p:txBody>
      </p:sp>
      <p:sp>
        <p:nvSpPr>
          <p:cNvPr id="4" name="Slide Number Placeholder 3"/>
          <p:cNvSpPr>
            <a:spLocks noGrp="1"/>
          </p:cNvSpPr>
          <p:nvPr>
            <p:ph type="sldNum" sz="quarter" idx="10"/>
          </p:nvPr>
        </p:nvSpPr>
        <p:spPr/>
        <p:txBody>
          <a:bodyPr/>
          <a:lstStyle/>
          <a:p>
            <a:fld id="{19B4FC4C-2AA1-754C-8671-A907B5E2B110}" type="slidenum">
              <a:rPr lang="en-US" smtClean="0"/>
              <a:t>2</a:t>
            </a:fld>
            <a:endParaRPr lang="en-US"/>
          </a:p>
        </p:txBody>
      </p:sp>
    </p:spTree>
    <p:extLst>
      <p:ext uri="{BB962C8B-B14F-4D97-AF65-F5344CB8AC3E}">
        <p14:creationId xmlns:p14="http://schemas.microsoft.com/office/powerpoint/2010/main" val="3111968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Comparison</a:t>
            </a:r>
            <a:r>
              <a:rPr lang="en-US" baseline="0" dirty="0" smtClean="0"/>
              <a:t> of this event and the events they studied last term. Class discussion, followed by write-up in a paragraph to summarise their views. 15-20 minutes.</a:t>
            </a:r>
          </a:p>
          <a:p>
            <a:endParaRPr lang="en-US" baseline="0" dirty="0" smtClean="0"/>
          </a:p>
          <a:p>
            <a:r>
              <a:rPr lang="en-US" baseline="0" dirty="0" smtClean="0"/>
              <a:t>Civil War wasn’t especially successful long term, as the aims weren’t really achieved, but the Glorious Revolution was successful. The Glorious Revolution (like American Revolution) is considered to be an attempt to get rid of something threatening existing freedom, whilst the French Revolution is seen as an attack on an existing, tyrannical system, to bring freedom/liberty.</a:t>
            </a:r>
          </a:p>
          <a:p>
            <a:endParaRPr lang="en-US" baseline="0" dirty="0" smtClean="0"/>
          </a:p>
          <a:p>
            <a:r>
              <a:rPr lang="en-US" baseline="0" dirty="0" smtClean="0"/>
              <a:t>Both the CW and FR ended up with an execution of a monarch, a Republic, and then the return of the monarchy. However, eventually the French removed their monarchy permanently, whereas the English brought theirs back to stay.</a:t>
            </a:r>
            <a:endParaRPr lang="en-US" dirty="0"/>
          </a:p>
        </p:txBody>
      </p:sp>
      <p:sp>
        <p:nvSpPr>
          <p:cNvPr id="4" name="Slide Number Placeholder 3"/>
          <p:cNvSpPr>
            <a:spLocks noGrp="1"/>
          </p:cNvSpPr>
          <p:nvPr>
            <p:ph type="sldNum" sz="quarter" idx="10"/>
          </p:nvPr>
        </p:nvSpPr>
        <p:spPr/>
        <p:txBody>
          <a:bodyPr/>
          <a:lstStyle/>
          <a:p>
            <a:fld id="{19B4FC4C-2AA1-754C-8671-A907B5E2B110}" type="slidenum">
              <a:rPr lang="en-US" smtClean="0"/>
              <a:t>3</a:t>
            </a:fld>
            <a:endParaRPr lang="en-US"/>
          </a:p>
        </p:txBody>
      </p:sp>
    </p:spTree>
    <p:extLst>
      <p:ext uri="{BB962C8B-B14F-4D97-AF65-F5344CB8AC3E}">
        <p14:creationId xmlns:p14="http://schemas.microsoft.com/office/powerpoint/2010/main" val="2103447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1676401"/>
            <a:ext cx="8001000" cy="2424766"/>
          </a:xfrm>
        </p:spPr>
        <p:txBody>
          <a:bodyPr anchor="b" anchorCtr="0">
            <a:noAutofit/>
          </a:bodyPr>
          <a:lstStyle>
            <a:lvl1pPr>
              <a:defRPr sz="5600">
                <a:solidFill>
                  <a:schemeClr val="tx1"/>
                </a:solidFill>
              </a:defRPr>
            </a:lvl1pPr>
          </a:lstStyle>
          <a:p>
            <a:r>
              <a:rPr lang="en-GB" smtClean="0"/>
              <a:t>Click to edit Master title style</a:t>
            </a:r>
            <a:endParaRPr/>
          </a:p>
        </p:txBody>
      </p:sp>
      <p:sp>
        <p:nvSpPr>
          <p:cNvPr id="3" name="Subtitle 2"/>
          <p:cNvSpPr>
            <a:spLocks noGrp="1"/>
          </p:cNvSpPr>
          <p:nvPr>
            <p:ph type="subTitle" idx="1"/>
          </p:nvPr>
        </p:nvSpPr>
        <p:spPr>
          <a:xfrm>
            <a:off x="571500" y="4419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p:txBody>
          <a:bodyPr/>
          <a:lstStyle/>
          <a:p>
            <a:fld id="{50D7E9F7-DC2D-B648-83C0-FDFC49D8108F}" type="datetimeFigureOut">
              <a:rPr lang="en-US" smtClean="0"/>
              <a:t>10/04/2016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CC966-7EFA-E447-8A2A-1D3CE62EF24F}"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191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434609"/>
            <a:ext cx="3749040" cy="1709928"/>
          </a:xfrm>
        </p:spPr>
        <p:txBody>
          <a:bodyPr vert="horz" lIns="91440" tIns="45720" rIns="91440" bIns="45720" rtlCol="0" anchor="b">
            <a:no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en-GB" smtClean="0"/>
              <a:t>Click to edit Master title style</a:t>
            </a:r>
            <a:endParaRPr/>
          </a:p>
        </p:txBody>
      </p:sp>
      <p:sp>
        <p:nvSpPr>
          <p:cNvPr id="4" name="Text Placeholder 3"/>
          <p:cNvSpPr>
            <a:spLocks noGrp="1"/>
          </p:cNvSpPr>
          <p:nvPr>
            <p:ph type="body" sz="half" idx="2"/>
          </p:nvPr>
        </p:nvSpPr>
        <p:spPr>
          <a:xfrm>
            <a:off x="594360" y="2551176"/>
            <a:ext cx="3749040" cy="3145536"/>
          </a:xfrm>
        </p:spPr>
        <p:txBody>
          <a:bodyPr vert="horz" lIns="91440" tIns="45720" rIns="91440" bIns="45720" rtlCol="0">
            <a:normAutofit/>
          </a:bodyPr>
          <a:lstStyle>
            <a:lvl1pPr marL="0" indent="0">
              <a:spcAft>
                <a:spcPts val="10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GB" smtClean="0"/>
              <a:t>Click to edit Master text styles</a:t>
            </a:r>
          </a:p>
        </p:txBody>
      </p:sp>
      <p:sp>
        <p:nvSpPr>
          <p:cNvPr id="5" name="Date Placeholder 4"/>
          <p:cNvSpPr>
            <a:spLocks noGrp="1"/>
          </p:cNvSpPr>
          <p:nvPr>
            <p:ph type="dt" sz="half" idx="10"/>
          </p:nvPr>
        </p:nvSpPr>
        <p:spPr/>
        <p:txBody>
          <a:bodyPr/>
          <a:lstStyle/>
          <a:p>
            <a:fld id="{50D7E9F7-DC2D-B648-83C0-FDFC49D8108F}" type="datetimeFigureOut">
              <a:rPr lang="en-US" smtClean="0"/>
              <a:t>10/04/2016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CC966-7EFA-E447-8A2A-1D3CE62EF24F}" type="slidenum">
              <a:rPr lang="en-US" smtClean="0"/>
              <a:t>‹#›</a:t>
            </a:fld>
            <a:endParaRPr lang="en-US"/>
          </a:p>
        </p:txBody>
      </p:sp>
      <p:pic>
        <p:nvPicPr>
          <p:cNvPr id="8" name="Picture 7"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pic>
        <p:nvPicPr>
          <p:cNvPr id="11" name="Picture 10" descr="parAvion.png"/>
          <p:cNvPicPr>
            <a:picLocks noChangeAspect="1"/>
          </p:cNvPicPr>
          <p:nvPr/>
        </p:nvPicPr>
        <p:blipFill>
          <a:blip r:embed="rId3"/>
          <a:stretch>
            <a:fillRect/>
          </a:stretch>
        </p:blipFill>
        <p:spPr>
          <a:xfrm rot="308222">
            <a:off x="6798020" y="538594"/>
            <a:ext cx="1808485" cy="516710"/>
          </a:xfrm>
          <a:prstGeom prst="rect">
            <a:avLst/>
          </a:prstGeom>
        </p:spPr>
      </p:pic>
      <p:sp>
        <p:nvSpPr>
          <p:cNvPr id="3" name="Picture Placeholder 2"/>
          <p:cNvSpPr>
            <a:spLocks noGrp="1"/>
          </p:cNvSpPr>
          <p:nvPr>
            <p:ph type="pic" idx="1"/>
          </p:nvPr>
        </p:nvSpPr>
        <p:spPr>
          <a:xfrm rot="150174">
            <a:off x="4827538" y="836203"/>
            <a:ext cx="36576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GB"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GB" smtClean="0"/>
              <a:t>Click to edit Master text styles</a:t>
            </a:r>
          </a:p>
        </p:txBody>
      </p:sp>
      <p:sp>
        <p:nvSpPr>
          <p:cNvPr id="5" name="Date Placeholder 4"/>
          <p:cNvSpPr>
            <a:spLocks noGrp="1"/>
          </p:cNvSpPr>
          <p:nvPr>
            <p:ph type="dt" sz="half" idx="10"/>
          </p:nvPr>
        </p:nvSpPr>
        <p:spPr/>
        <p:txBody>
          <a:bodyPr/>
          <a:lstStyle/>
          <a:p>
            <a:fld id="{50D7E9F7-DC2D-B648-83C0-FDFC49D8108F}" type="datetimeFigureOut">
              <a:rPr lang="en-US" smtClean="0"/>
              <a:t>10/04/2016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CC966-7EFA-E447-8A2A-1D3CE62EF24F}" type="slidenum">
              <a:rPr lang="en-US" smtClean="0"/>
              <a:t>‹#›</a:t>
            </a:fld>
            <a:endParaRPr lang="en-US"/>
          </a:p>
        </p:txBody>
      </p:sp>
      <p:pic>
        <p:nvPicPr>
          <p:cNvPr id="8" name="Picture 7" descr="shortRule.png"/>
          <p:cNvPicPr>
            <a:picLocks noChangeAspect="1"/>
          </p:cNvPicPr>
          <p:nvPr/>
        </p:nvPicPr>
        <p:blipFill>
          <a:blip r:embed="rId3"/>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sp>
        <p:nvSpPr>
          <p:cNvPr id="3" name="Picture Placeholder 2"/>
          <p:cNvSpPr>
            <a:spLocks noGrp="1"/>
          </p:cNvSpPr>
          <p:nvPr>
            <p:ph type="pic" idx="1"/>
          </p:nvPr>
        </p:nvSpPr>
        <p:spPr>
          <a:xfrm rot="21355093">
            <a:off x="2359666" y="458370"/>
            <a:ext cx="442466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2 Pictures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pic>
        <p:nvPicPr>
          <p:cNvPr id="11" name="Picture 10" descr="parAvion.png"/>
          <p:cNvPicPr>
            <a:picLocks noChangeAspect="1"/>
          </p:cNvPicPr>
          <p:nvPr/>
        </p:nvPicPr>
        <p:blipFill>
          <a:blip r:embed="rId3"/>
          <a:stretch>
            <a:fillRect/>
          </a:stretch>
        </p:blipFill>
        <p:spPr>
          <a:xfrm rot="308222">
            <a:off x="6835967" y="278688"/>
            <a:ext cx="1695954" cy="484558"/>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GB"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GB" smtClean="0"/>
              <a:t>Click to edit Master text styles</a:t>
            </a:r>
          </a:p>
        </p:txBody>
      </p:sp>
      <p:sp>
        <p:nvSpPr>
          <p:cNvPr id="5" name="Date Placeholder 4"/>
          <p:cNvSpPr>
            <a:spLocks noGrp="1"/>
          </p:cNvSpPr>
          <p:nvPr>
            <p:ph type="dt" sz="half" idx="10"/>
          </p:nvPr>
        </p:nvSpPr>
        <p:spPr/>
        <p:txBody>
          <a:bodyPr/>
          <a:lstStyle/>
          <a:p>
            <a:fld id="{50D7E9F7-DC2D-B648-83C0-FDFC49D8108F}" type="datetimeFigureOut">
              <a:rPr lang="en-US" smtClean="0"/>
              <a:t>10/04/2016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CC966-7EFA-E447-8A2A-1D3CE62EF24F}" type="slidenum">
              <a:rPr lang="en-US" smtClean="0"/>
              <a:t>‹#›</a:t>
            </a:fld>
            <a:endParaRPr lang="en-US"/>
          </a:p>
        </p:txBody>
      </p:sp>
      <p:pic>
        <p:nvPicPr>
          <p:cNvPr id="8" name="Picture 7" descr="shortRule.png"/>
          <p:cNvPicPr>
            <a:picLocks noChangeAspect="1"/>
          </p:cNvPicPr>
          <p:nvPr/>
        </p:nvPicPr>
        <p:blipFill>
          <a:blip r:embed="rId4"/>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pic>
        <p:nvPicPr>
          <p:cNvPr id="13" name="Picture 12" descr="parAvion.png"/>
          <p:cNvPicPr>
            <a:picLocks noChangeAspect="1"/>
          </p:cNvPicPr>
          <p:nvPr/>
        </p:nvPicPr>
        <p:blipFill>
          <a:blip r:embed="rId3"/>
          <a:stretch>
            <a:fillRect/>
          </a:stretch>
        </p:blipFill>
        <p:spPr>
          <a:xfrm rot="20785255">
            <a:off x="2866028" y="3182426"/>
            <a:ext cx="1695954" cy="484558"/>
          </a:xfrm>
          <a:prstGeom prst="rect">
            <a:avLst/>
          </a:prstGeom>
        </p:spPr>
      </p:pic>
      <p:sp>
        <p:nvSpPr>
          <p:cNvPr id="10" name="Picture Placeholder 2"/>
          <p:cNvSpPr>
            <a:spLocks noGrp="1"/>
          </p:cNvSpPr>
          <p:nvPr>
            <p:ph type="pic" idx="13"/>
          </p:nvPr>
        </p:nvSpPr>
        <p:spPr>
          <a:xfrm rot="150321">
            <a:off x="4329929" y="546774"/>
            <a:ext cx="4163077"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3" name="Picture Placeholder 2"/>
          <p:cNvSpPr>
            <a:spLocks noGrp="1"/>
          </p:cNvSpPr>
          <p:nvPr>
            <p:ph type="pic" idx="1"/>
          </p:nvPr>
        </p:nvSpPr>
        <p:spPr>
          <a:xfrm rot="21380673">
            <a:off x="699762" y="451178"/>
            <a:ext cx="4163077"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4983480" y="4800600"/>
            <a:ext cx="3246120" cy="1188720"/>
          </a:xfrm>
        </p:spPr>
        <p:txBody>
          <a:bodyPr vert="horz" lIns="91440" tIns="45720" rIns="91440" bIns="45720" rtlCol="0" anchor="t" anchorCtr="0">
            <a:normAutofit/>
          </a:bodyPr>
          <a:lstStyle>
            <a:lvl1pPr marL="0" indent="0" algn="ctr">
              <a:spcAft>
                <a:spcPts val="300"/>
              </a:spcAft>
              <a:buNone/>
              <a:defRPr sz="20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GB" smtClean="0"/>
              <a:t>Click to edit Master text styles</a:t>
            </a:r>
          </a:p>
        </p:txBody>
      </p:sp>
      <p:sp>
        <p:nvSpPr>
          <p:cNvPr id="5" name="Date Placeholder 4"/>
          <p:cNvSpPr>
            <a:spLocks noGrp="1"/>
          </p:cNvSpPr>
          <p:nvPr>
            <p:ph type="dt" sz="half" idx="10"/>
          </p:nvPr>
        </p:nvSpPr>
        <p:spPr/>
        <p:txBody>
          <a:bodyPr/>
          <a:lstStyle/>
          <a:p>
            <a:fld id="{50D7E9F7-DC2D-B648-83C0-FDFC49D8108F}" type="datetimeFigureOut">
              <a:rPr lang="en-US" smtClean="0"/>
              <a:t>10/04/2016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CC966-7EFA-E447-8A2A-1D3CE62EF24F}" type="slidenum">
              <a:rPr lang="en-US" smtClean="0"/>
              <a:t>‹#›</a:t>
            </a:fld>
            <a:endParaRPr lang="en-US"/>
          </a:p>
        </p:txBody>
      </p:sp>
      <p:sp>
        <p:nvSpPr>
          <p:cNvPr id="10" name="Picture Placeholder 2"/>
          <p:cNvSpPr>
            <a:spLocks noGrp="1"/>
          </p:cNvSpPr>
          <p:nvPr>
            <p:ph type="pic" idx="13"/>
          </p:nvPr>
        </p:nvSpPr>
        <p:spPr>
          <a:xfrm rot="253865">
            <a:off x="4415567" y="369110"/>
            <a:ext cx="3794703"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3" name="Picture Placeholder 2"/>
          <p:cNvSpPr>
            <a:spLocks noGrp="1"/>
          </p:cNvSpPr>
          <p:nvPr>
            <p:ph type="pic" idx="1"/>
          </p:nvPr>
        </p:nvSpPr>
        <p:spPr>
          <a:xfrm rot="20973137">
            <a:off x="530124" y="631160"/>
            <a:ext cx="3837559"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14" name="Picture Placeholder 2"/>
          <p:cNvSpPr>
            <a:spLocks noGrp="1"/>
          </p:cNvSpPr>
          <p:nvPr>
            <p:ph type="pic" idx="14"/>
          </p:nvPr>
        </p:nvSpPr>
        <p:spPr>
          <a:xfrm rot="470783">
            <a:off x="708565" y="3070624"/>
            <a:ext cx="391874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11" name="Title 1"/>
          <p:cNvSpPr>
            <a:spLocks noGrp="1"/>
          </p:cNvSpPr>
          <p:nvPr>
            <p:ph type="title"/>
          </p:nvPr>
        </p:nvSpPr>
        <p:spPr>
          <a:xfrm rot="21240000">
            <a:off x="4717562" y="3396154"/>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GB" smtClean="0"/>
              <a:t>Click to edit Master title style</a:t>
            </a:r>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762000" y="4876800"/>
            <a:ext cx="3048000" cy="1188720"/>
          </a:xfrm>
        </p:spPr>
        <p:txBody>
          <a:bodyPr vert="horz" lIns="91440" tIns="45720" rIns="91440" bIns="45720" rtlCol="0">
            <a:normAutofit/>
          </a:bodyPr>
          <a:lstStyle>
            <a:lvl1pPr marL="0" indent="0" algn="ctr">
              <a:spcAft>
                <a:spcPts val="300"/>
              </a:spcAft>
              <a:buNone/>
              <a:defRPr sz="20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GB" smtClean="0"/>
              <a:t>Click to edit Master text styles</a:t>
            </a:r>
          </a:p>
        </p:txBody>
      </p:sp>
      <p:sp>
        <p:nvSpPr>
          <p:cNvPr id="5" name="Date Placeholder 4"/>
          <p:cNvSpPr>
            <a:spLocks noGrp="1"/>
          </p:cNvSpPr>
          <p:nvPr>
            <p:ph type="dt" sz="half" idx="10"/>
          </p:nvPr>
        </p:nvSpPr>
        <p:spPr/>
        <p:txBody>
          <a:bodyPr/>
          <a:lstStyle/>
          <a:p>
            <a:fld id="{50D7E9F7-DC2D-B648-83C0-FDFC49D8108F}" type="datetimeFigureOut">
              <a:rPr lang="en-US" smtClean="0"/>
              <a:t>10/04/2016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CC966-7EFA-E447-8A2A-1D3CE62EF24F}" type="slidenum">
              <a:rPr lang="en-US" smtClean="0"/>
              <a:t>‹#›</a:t>
            </a:fld>
            <a:endParaRPr lang="en-US"/>
          </a:p>
        </p:txBody>
      </p:sp>
      <p:pic>
        <p:nvPicPr>
          <p:cNvPr id="15" name="Picture 14" descr="parAvion.png"/>
          <p:cNvPicPr>
            <a:picLocks noChangeAspect="1"/>
          </p:cNvPicPr>
          <p:nvPr/>
        </p:nvPicPr>
        <p:blipFill>
          <a:blip r:embed="rId3"/>
          <a:stretch>
            <a:fillRect/>
          </a:stretch>
        </p:blipFill>
        <p:spPr>
          <a:xfrm rot="308222">
            <a:off x="7428515" y="2619243"/>
            <a:ext cx="1580737" cy="451639"/>
          </a:xfrm>
          <a:prstGeom prst="rect">
            <a:avLst/>
          </a:prstGeom>
        </p:spPr>
      </p:pic>
      <p:pic>
        <p:nvPicPr>
          <p:cNvPr id="11" name="Picture 10" descr="pictureStamp-Frame.png"/>
          <p:cNvPicPr>
            <a:picLocks noChangeAspect="1"/>
          </p:cNvPicPr>
          <p:nvPr/>
        </p:nvPicPr>
        <p:blipFill>
          <a:blip r:embed="rId4"/>
          <a:stretch>
            <a:fillRect/>
          </a:stretch>
        </p:blipFill>
        <p:spPr>
          <a:xfrm rot="322260">
            <a:off x="6339646" y="604321"/>
            <a:ext cx="1610332" cy="2025115"/>
          </a:xfrm>
          <a:prstGeom prst="rect">
            <a:avLst/>
          </a:prstGeom>
        </p:spPr>
      </p:pic>
      <p:pic>
        <p:nvPicPr>
          <p:cNvPr id="13" name="Picture 12" descr="pictureStamp-Frame.png"/>
          <p:cNvPicPr>
            <a:picLocks noChangeAspect="1"/>
          </p:cNvPicPr>
          <p:nvPr/>
        </p:nvPicPr>
        <p:blipFill>
          <a:blip r:embed="rId4"/>
          <a:stretch>
            <a:fillRect/>
          </a:stretch>
        </p:blipFill>
        <p:spPr>
          <a:xfrm rot="322260">
            <a:off x="4891846" y="985321"/>
            <a:ext cx="1610332" cy="2025115"/>
          </a:xfrm>
          <a:prstGeom prst="rect">
            <a:avLst/>
          </a:prstGeom>
        </p:spPr>
      </p:pic>
      <p:sp>
        <p:nvSpPr>
          <p:cNvPr id="16" name="Picture Placeholder 2"/>
          <p:cNvSpPr>
            <a:spLocks noGrp="1"/>
          </p:cNvSpPr>
          <p:nvPr>
            <p:ph type="pic" idx="14"/>
          </p:nvPr>
        </p:nvSpPr>
        <p:spPr>
          <a:xfrm rot="247118">
            <a:off x="5075220" y="1165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17" name="Picture Placeholder 2"/>
          <p:cNvSpPr>
            <a:spLocks noGrp="1"/>
          </p:cNvSpPr>
          <p:nvPr>
            <p:ph type="pic" idx="15"/>
          </p:nvPr>
        </p:nvSpPr>
        <p:spPr>
          <a:xfrm rot="271248">
            <a:off x="6523020" y="784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10" name="Picture Placeholder 2"/>
          <p:cNvSpPr>
            <a:spLocks noGrp="1"/>
          </p:cNvSpPr>
          <p:nvPr>
            <p:ph type="pic" idx="13"/>
          </p:nvPr>
        </p:nvSpPr>
        <p:spPr>
          <a:xfrm rot="253865">
            <a:off x="4519045" y="2873698"/>
            <a:ext cx="393192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3" name="Picture Placeholder 2"/>
          <p:cNvSpPr>
            <a:spLocks noGrp="1"/>
          </p:cNvSpPr>
          <p:nvPr>
            <p:ph type="pic" idx="1"/>
          </p:nvPr>
        </p:nvSpPr>
        <p:spPr>
          <a:xfrm rot="21193488">
            <a:off x="610678" y="450635"/>
            <a:ext cx="393192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14" name="Title 1"/>
          <p:cNvSpPr>
            <a:spLocks noGrp="1"/>
          </p:cNvSpPr>
          <p:nvPr>
            <p:ph type="title"/>
          </p:nvPr>
        </p:nvSpPr>
        <p:spPr>
          <a:xfrm rot="21240000">
            <a:off x="455724" y="3551615"/>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GB" smtClean="0"/>
              <a:t>Click to edit Master title style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50D7E9F7-DC2D-B648-83C0-FDFC49D8108F}" type="datetimeFigureOut">
              <a:rPr lang="en-US" smtClean="0"/>
              <a:t>10/04/2016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CC966-7EFA-E447-8A2A-1D3CE62EF24F}" type="slidenum">
              <a:rPr lang="en-US" smtClean="0"/>
              <a:t>‹#›</a:t>
            </a:fld>
            <a:endParaRPr lang="en-US"/>
          </a:p>
        </p:txBody>
      </p:sp>
      <p:pic>
        <p:nvPicPr>
          <p:cNvPr id="7" name="Picture 6"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634" y="577849"/>
            <a:ext cx="1882589" cy="5461001"/>
          </a:xfrm>
        </p:spPr>
        <p:txBody>
          <a:bodyPr vert="eaVert"/>
          <a:lstStyle>
            <a:lvl1pPr>
              <a:defRPr sz="4400"/>
            </a:lvl1pPr>
          </a:lstStyle>
          <a:p>
            <a:r>
              <a:rPr lang="en-GB" smtClean="0"/>
              <a:t>Click to edit Master title style</a:t>
            </a:r>
            <a:endParaRPr/>
          </a:p>
        </p:txBody>
      </p:sp>
      <p:sp>
        <p:nvSpPr>
          <p:cNvPr id="3" name="Vertical Text Placeholder 2"/>
          <p:cNvSpPr>
            <a:spLocks noGrp="1"/>
          </p:cNvSpPr>
          <p:nvPr>
            <p:ph type="body" orient="vert" idx="1"/>
          </p:nvPr>
        </p:nvSpPr>
        <p:spPr>
          <a:xfrm>
            <a:off x="578224" y="577849"/>
            <a:ext cx="5768788" cy="5461001"/>
          </a:xfrm>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50D7E9F7-DC2D-B648-83C0-FDFC49D8108F}" type="datetimeFigureOut">
              <a:rPr lang="en-US" smtClean="0"/>
              <a:t>10/04/2016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CC966-7EFA-E447-8A2A-1D3CE62EF24F}" type="slidenum">
              <a:rPr lang="en-US" smtClean="0"/>
              <a:t>‹#›</a:t>
            </a:fld>
            <a:endParaRPr lang="en-US"/>
          </a:p>
        </p:txBody>
      </p:sp>
      <p:pic>
        <p:nvPicPr>
          <p:cNvPr id="7" name="Picture 6" descr="verticalRule.png"/>
          <p:cNvPicPr>
            <a:picLocks noChangeAspect="1"/>
          </p:cNvPicPr>
          <p:nvPr/>
        </p:nvPicPr>
        <p:blipFill>
          <a:blip r:embed="rId2"/>
          <a:stretch>
            <a:fillRect/>
          </a:stretch>
        </p:blipFill>
        <p:spPr>
          <a:xfrm>
            <a:off x="6512859" y="1562100"/>
            <a:ext cx="152400" cy="37338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50D7E9F7-DC2D-B648-83C0-FDFC49D8108F}" type="datetimeFigureOut">
              <a:rPr lang="en-US" smtClean="0"/>
              <a:t>10/04/2016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CC966-7EFA-E447-8A2A-1D3CE62EF24F}" type="slidenum">
              <a:rPr lang="en-US" smtClean="0"/>
              <a:t>‹#›</a:t>
            </a:fld>
            <a:endParaRPr lang="en-US"/>
          </a:p>
        </p:txBody>
      </p:sp>
      <p:pic>
        <p:nvPicPr>
          <p:cNvPr id="8" name="Picture 7"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3 Pictures">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2057401"/>
            <a:ext cx="8001000" cy="2424766"/>
          </a:xfrm>
        </p:spPr>
        <p:txBody>
          <a:bodyPr anchor="b" anchorCtr="0">
            <a:noAutofit/>
          </a:bodyPr>
          <a:lstStyle>
            <a:lvl1pPr>
              <a:defRPr sz="5600">
                <a:solidFill>
                  <a:schemeClr val="tx1"/>
                </a:solidFill>
              </a:defRPr>
            </a:lvl1pPr>
          </a:lstStyle>
          <a:p>
            <a:r>
              <a:rPr lang="en-GB" smtClean="0"/>
              <a:t>Click to edit Master title style</a:t>
            </a:r>
            <a:endParaRPr/>
          </a:p>
        </p:txBody>
      </p:sp>
      <p:sp>
        <p:nvSpPr>
          <p:cNvPr id="3" name="Subtitle 2"/>
          <p:cNvSpPr>
            <a:spLocks noGrp="1"/>
          </p:cNvSpPr>
          <p:nvPr>
            <p:ph type="subTitle" idx="1"/>
          </p:nvPr>
        </p:nvSpPr>
        <p:spPr>
          <a:xfrm>
            <a:off x="571500" y="4800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p:txBody>
          <a:bodyPr/>
          <a:lstStyle/>
          <a:p>
            <a:fld id="{50D7E9F7-DC2D-B648-83C0-FDFC49D8108F}" type="datetimeFigureOut">
              <a:rPr lang="en-US" smtClean="0"/>
              <a:t>10/04/2016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CC966-7EFA-E447-8A2A-1D3CE62EF24F}"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572000"/>
            <a:ext cx="3733800" cy="152400"/>
          </a:xfrm>
          <a:prstGeom prst="rect">
            <a:avLst/>
          </a:prstGeom>
          <a:effectLst>
            <a:outerShdw blurRad="25400" sx="101000" sy="101000" algn="ctr" rotWithShape="0">
              <a:prstClr val="black">
                <a:alpha val="40000"/>
              </a:prstClr>
            </a:outerShdw>
          </a:effectLst>
        </p:spPr>
      </p:pic>
      <p:pic>
        <p:nvPicPr>
          <p:cNvPr id="10" name="Picture 9" descr="pictureStamp-Frame.png"/>
          <p:cNvPicPr>
            <a:picLocks noChangeAspect="1"/>
          </p:cNvPicPr>
          <p:nvPr/>
        </p:nvPicPr>
        <p:blipFill>
          <a:blip r:embed="rId4"/>
          <a:stretch>
            <a:fillRect/>
          </a:stretch>
        </p:blipFill>
        <p:spPr>
          <a:xfrm rot="21366660">
            <a:off x="5138374" y="599839"/>
            <a:ext cx="1610332" cy="2025115"/>
          </a:xfrm>
          <a:prstGeom prst="rect">
            <a:avLst/>
          </a:prstGeom>
        </p:spPr>
      </p:pic>
      <p:pic>
        <p:nvPicPr>
          <p:cNvPr id="11" name="Picture 10" descr="pictureStamp-Frame.png"/>
          <p:cNvPicPr>
            <a:picLocks noChangeAspect="1"/>
          </p:cNvPicPr>
          <p:nvPr/>
        </p:nvPicPr>
        <p:blipFill>
          <a:blip r:embed="rId4"/>
          <a:stretch>
            <a:fillRect/>
          </a:stretch>
        </p:blipFill>
        <p:spPr>
          <a:xfrm rot="21329776">
            <a:off x="2072772" y="555386"/>
            <a:ext cx="1610332" cy="2025115"/>
          </a:xfrm>
          <a:prstGeom prst="rect">
            <a:avLst/>
          </a:prstGeom>
        </p:spPr>
      </p:pic>
      <p:sp>
        <p:nvSpPr>
          <p:cNvPr id="12" name="Picture Placeholder 2"/>
          <p:cNvSpPr>
            <a:spLocks noGrp="1"/>
          </p:cNvSpPr>
          <p:nvPr>
            <p:ph type="pic" idx="14"/>
          </p:nvPr>
        </p:nvSpPr>
        <p:spPr>
          <a:xfrm rot="21254634">
            <a:off x="2256146" y="735839"/>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13" name="Picture Placeholder 2"/>
          <p:cNvSpPr>
            <a:spLocks noGrp="1"/>
          </p:cNvSpPr>
          <p:nvPr>
            <p:ph type="pic" idx="15"/>
          </p:nvPr>
        </p:nvSpPr>
        <p:spPr>
          <a:xfrm rot="21315648">
            <a:off x="5321748" y="780292"/>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pic>
        <p:nvPicPr>
          <p:cNvPr id="14" name="Picture 13" descr="pictureStamp-Frame.png"/>
          <p:cNvPicPr>
            <a:picLocks noChangeAspect="1"/>
          </p:cNvPicPr>
          <p:nvPr/>
        </p:nvPicPr>
        <p:blipFill>
          <a:blip r:embed="rId4"/>
          <a:stretch>
            <a:fillRect/>
          </a:stretch>
        </p:blipFill>
        <p:spPr>
          <a:xfrm rot="151790">
            <a:off x="3591963" y="936015"/>
            <a:ext cx="1610332" cy="2025115"/>
          </a:xfrm>
          <a:prstGeom prst="rect">
            <a:avLst/>
          </a:prstGeom>
        </p:spPr>
      </p:pic>
      <p:sp>
        <p:nvSpPr>
          <p:cNvPr id="17" name="Picture Placeholder 2"/>
          <p:cNvSpPr>
            <a:spLocks noGrp="1"/>
          </p:cNvSpPr>
          <p:nvPr>
            <p:ph type="pic" idx="17"/>
          </p:nvPr>
        </p:nvSpPr>
        <p:spPr>
          <a:xfrm rot="100778">
            <a:off x="3775337" y="1116468"/>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1500" y="1282700"/>
            <a:ext cx="8001000" cy="1917700"/>
          </a:xfrm>
        </p:spPr>
        <p:txBody>
          <a:bodyPr anchor="b" anchorCtr="0">
            <a:noAutofit/>
          </a:bodyPr>
          <a:lstStyle>
            <a:lvl1pPr algn="ctr">
              <a:defRPr sz="5600" b="0" cap="none" baseline="0">
                <a:solidFill>
                  <a:schemeClr val="tx1"/>
                </a:solidFill>
              </a:defRPr>
            </a:lvl1pPr>
          </a:lstStyle>
          <a:p>
            <a:r>
              <a:rPr lang="en-GB" smtClean="0"/>
              <a:t>Click to edit Master title style</a:t>
            </a:r>
            <a:endParaRPr/>
          </a:p>
        </p:txBody>
      </p:sp>
      <p:sp>
        <p:nvSpPr>
          <p:cNvPr id="3" name="Text Placeholder 2"/>
          <p:cNvSpPr>
            <a:spLocks noGrp="1"/>
          </p:cNvSpPr>
          <p:nvPr>
            <p:ph type="body" idx="1"/>
          </p:nvPr>
        </p:nvSpPr>
        <p:spPr>
          <a:xfrm>
            <a:off x="571500" y="3644153"/>
            <a:ext cx="8001000" cy="833718"/>
          </a:xfrm>
        </p:spPr>
        <p:txBody>
          <a:bodyPr anchor="t" anchorCtr="0"/>
          <a:lstStyle>
            <a:lvl1pPr marL="0" indent="0" algn="ctr">
              <a:spcAft>
                <a:spcPts val="0"/>
              </a:spcAft>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0D7E9F7-DC2D-B648-83C0-FDFC49D8108F}" type="datetimeFigureOut">
              <a:rPr lang="en-US" smtClean="0"/>
              <a:t>10/04/2016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CC966-7EFA-E447-8A2A-1D3CE62EF24F}" type="slidenum">
              <a:rPr lang="en-US" smtClean="0"/>
              <a:t>‹#›</a:t>
            </a:fld>
            <a:endParaRPr lang="en-US"/>
          </a:p>
        </p:txBody>
      </p:sp>
      <p:pic>
        <p:nvPicPr>
          <p:cNvPr id="9" name="Picture 8" descr="standardRule.png"/>
          <p:cNvPicPr>
            <a:picLocks noChangeAspect="1"/>
          </p:cNvPicPr>
          <p:nvPr/>
        </p:nvPicPr>
        <p:blipFill>
          <a:blip r:embed="rId2"/>
          <a:stretch>
            <a:fillRect/>
          </a:stretch>
        </p:blipFill>
        <p:spPr>
          <a:xfrm>
            <a:off x="2705100" y="33528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p>
            <a:r>
              <a:rPr lang="en-GB" smtClean="0"/>
              <a:t>Click to edit Master title style</a:t>
            </a:r>
            <a:endParaRPr/>
          </a:p>
        </p:txBody>
      </p:sp>
      <p:sp>
        <p:nvSpPr>
          <p:cNvPr id="3" name="Content Placeholder 2"/>
          <p:cNvSpPr>
            <a:spLocks noGrp="1"/>
          </p:cNvSpPr>
          <p:nvPr>
            <p:ph sz="half" idx="1"/>
          </p:nvPr>
        </p:nvSpPr>
        <p:spPr>
          <a:xfrm>
            <a:off x="57150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Content Placeholder 3"/>
          <p:cNvSpPr>
            <a:spLocks noGrp="1"/>
          </p:cNvSpPr>
          <p:nvPr>
            <p:ph sz="half" idx="2"/>
          </p:nvPr>
        </p:nvSpPr>
        <p:spPr>
          <a:xfrm>
            <a:off x="482346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50D7E9F7-DC2D-B648-83C0-FDFC49D8108F}" type="datetimeFigureOut">
              <a:rPr lang="en-US" smtClean="0"/>
              <a:t>10/04/2016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CC966-7EFA-E447-8A2A-1D3CE62EF24F}" type="slidenum">
              <a:rPr lang="en-US" smtClean="0"/>
              <a:t>‹#›</a:t>
            </a:fld>
            <a:endParaRPr lang="en-US"/>
          </a:p>
        </p:txBody>
      </p:sp>
      <p:pic>
        <p:nvPicPr>
          <p:cNvPr id="9" name="Picture 8"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lvl1pPr>
              <a:defRPr/>
            </a:lvl1pPr>
          </a:lstStyle>
          <a:p>
            <a:r>
              <a:rPr lang="en-GB" smtClean="0"/>
              <a:t>Click to edit Master title style</a:t>
            </a:r>
            <a:endParaRPr/>
          </a:p>
        </p:txBody>
      </p:sp>
      <p:sp>
        <p:nvSpPr>
          <p:cNvPr id="3" name="Text Placeholder 2"/>
          <p:cNvSpPr>
            <a:spLocks noGrp="1"/>
          </p:cNvSpPr>
          <p:nvPr>
            <p:ph type="body" idx="1"/>
          </p:nvPr>
        </p:nvSpPr>
        <p:spPr>
          <a:xfrm>
            <a:off x="57150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57150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Text Placeholder 4"/>
          <p:cNvSpPr>
            <a:spLocks noGrp="1"/>
          </p:cNvSpPr>
          <p:nvPr>
            <p:ph type="body" sz="quarter" idx="3"/>
          </p:nvPr>
        </p:nvSpPr>
        <p:spPr>
          <a:xfrm>
            <a:off x="482346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2346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7" name="Date Placeholder 6"/>
          <p:cNvSpPr>
            <a:spLocks noGrp="1"/>
          </p:cNvSpPr>
          <p:nvPr>
            <p:ph type="dt" sz="half" idx="10"/>
          </p:nvPr>
        </p:nvSpPr>
        <p:spPr/>
        <p:txBody>
          <a:bodyPr/>
          <a:lstStyle/>
          <a:p>
            <a:fld id="{50D7E9F7-DC2D-B648-83C0-FDFC49D8108F}" type="datetimeFigureOut">
              <a:rPr lang="en-US" smtClean="0"/>
              <a:t>10/04/2016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7CC966-7EFA-E447-8A2A-1D3CE62EF24F}" type="slidenum">
              <a:rPr lang="en-US" smtClean="0"/>
              <a:t>‹#›</a:t>
            </a:fld>
            <a:endParaRPr lang="en-US"/>
          </a:p>
        </p:txBody>
      </p:sp>
      <p:pic>
        <p:nvPicPr>
          <p:cNvPr id="11" name="Picture 10"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Date Placeholder 2"/>
          <p:cNvSpPr>
            <a:spLocks noGrp="1"/>
          </p:cNvSpPr>
          <p:nvPr>
            <p:ph type="dt" sz="half" idx="10"/>
          </p:nvPr>
        </p:nvSpPr>
        <p:spPr/>
        <p:txBody>
          <a:bodyPr/>
          <a:lstStyle/>
          <a:p>
            <a:fld id="{50D7E9F7-DC2D-B648-83C0-FDFC49D8108F}" type="datetimeFigureOut">
              <a:rPr lang="en-US" smtClean="0"/>
              <a:t>10/04/2016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7CC966-7EFA-E447-8A2A-1D3CE62EF24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D7E9F7-DC2D-B648-83C0-FDFC49D8108F}" type="datetimeFigureOut">
              <a:rPr lang="en-US" smtClean="0"/>
              <a:t>10/04/2016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7CC966-7EFA-E447-8A2A-1D3CE62EF24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6153" y="443752"/>
            <a:ext cx="3749040" cy="1707777"/>
          </a:xfrm>
        </p:spPr>
        <p:txBody>
          <a:bodyPr anchor="b">
            <a:noAutofit/>
          </a:bodyPr>
          <a:lstStyle>
            <a:lvl1pPr algn="ctr">
              <a:defRPr sz="3600" b="0"/>
            </a:lvl1pPr>
          </a:lstStyle>
          <a:p>
            <a:r>
              <a:rPr lang="en-GB" smtClean="0"/>
              <a:t>Click to edit Master title style</a:t>
            </a:r>
            <a:endParaRPr/>
          </a:p>
        </p:txBody>
      </p:sp>
      <p:sp>
        <p:nvSpPr>
          <p:cNvPr id="3" name="Content Placeholder 2"/>
          <p:cNvSpPr>
            <a:spLocks noGrp="1"/>
          </p:cNvSpPr>
          <p:nvPr>
            <p:ph idx="1"/>
          </p:nvPr>
        </p:nvSpPr>
        <p:spPr>
          <a:xfrm>
            <a:off x="4827494" y="430306"/>
            <a:ext cx="3749040" cy="5608544"/>
          </a:xfrm>
        </p:spPr>
        <p:txBody>
          <a:bodyPr>
            <a:normAutofit/>
          </a:bodyPr>
          <a:lstStyle>
            <a:lvl1pPr>
              <a:defRPr sz="2400"/>
            </a:lvl1pPr>
            <a:lvl2pPr>
              <a:defRPr sz="2200"/>
            </a:lvl2pPr>
            <a:lvl3pPr>
              <a:defRPr sz="2000"/>
            </a:lvl3pPr>
            <a:lvl4pPr>
              <a:defRPr sz="1800"/>
            </a:lvl4pPr>
            <a:lvl5pPr>
              <a:defRPr sz="1800"/>
            </a:lvl5pPr>
            <a:lvl6pPr marL="2290763" indent="-461963">
              <a:defRPr sz="2000"/>
            </a:lvl6pPr>
            <a:lvl7pPr marL="2290763" indent="-461963">
              <a:defRPr sz="2000"/>
            </a:lvl7pPr>
            <a:lvl8pPr marL="2290763" indent="-461963">
              <a:defRPr sz="2000"/>
            </a:lvl8pPr>
            <a:lvl9pPr marL="2290763" indent="-461963">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Text Placeholder 3"/>
          <p:cNvSpPr>
            <a:spLocks noGrp="1"/>
          </p:cNvSpPr>
          <p:nvPr>
            <p:ph type="body" sz="half" idx="2"/>
          </p:nvPr>
        </p:nvSpPr>
        <p:spPr>
          <a:xfrm>
            <a:off x="596153" y="2554940"/>
            <a:ext cx="3749040" cy="3146613"/>
          </a:xfrm>
        </p:spPr>
        <p:txBody>
          <a:bodyPr>
            <a:normAutofit/>
          </a:bodyPr>
          <a:lstStyle>
            <a:lvl1pPr marL="0" indent="0" algn="ctr">
              <a:spcAft>
                <a:spcPts val="1000"/>
              </a:spcAft>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0D7E9F7-DC2D-B648-83C0-FDFC49D8108F}" type="datetimeFigureOut">
              <a:rPr lang="en-US" smtClean="0"/>
              <a:t>10/04/2016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CC966-7EFA-E447-8A2A-1D3CE62EF24F}" type="slidenum">
              <a:rPr lang="en-US" smtClean="0"/>
              <a:t>‹#›</a:t>
            </a:fld>
            <a:endParaRPr lang="en-US"/>
          </a:p>
        </p:txBody>
      </p:sp>
      <p:pic>
        <p:nvPicPr>
          <p:cNvPr id="9" name="Picture 8"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TextPageOverlay.png"/>
          <p:cNvPicPr>
            <a:picLocks noChangeAspect="1"/>
          </p:cNvPicPr>
          <p:nvPr/>
        </p:nvPicPr>
        <p:blipFill>
          <a:blip r:embed="rId18"/>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571500" y="6158753"/>
            <a:ext cx="3200400" cy="365125"/>
          </a:xfrm>
          <a:prstGeom prst="rect">
            <a:avLst/>
          </a:prstGeom>
        </p:spPr>
        <p:txBody>
          <a:bodyPr vert="horz" lIns="91440" tIns="45720" rIns="91440" bIns="45720" rtlCol="0" anchor="ctr"/>
          <a:lstStyle>
            <a:lvl1pPr algn="l">
              <a:defRPr sz="1200">
                <a:solidFill>
                  <a:schemeClr val="bg2"/>
                </a:solidFill>
              </a:defRPr>
            </a:lvl1pPr>
          </a:lstStyle>
          <a:p>
            <a:endParaRPr lang="en-US"/>
          </a:p>
        </p:txBody>
      </p:sp>
      <p:sp>
        <p:nvSpPr>
          <p:cNvPr id="2" name="Title Placeholder 1"/>
          <p:cNvSpPr>
            <a:spLocks noGrp="1"/>
          </p:cNvSpPr>
          <p:nvPr>
            <p:ph type="title"/>
          </p:nvPr>
        </p:nvSpPr>
        <p:spPr>
          <a:xfrm>
            <a:off x="571500" y="274638"/>
            <a:ext cx="8001000" cy="1143000"/>
          </a:xfrm>
          <a:prstGeom prst="rect">
            <a:avLst/>
          </a:prstGeom>
        </p:spPr>
        <p:txBody>
          <a:bodyPr vert="horz" lIns="91440" tIns="45720" rIns="91440" bIns="45720" rtlCol="0" anchor="ctr">
            <a:noAutofit/>
          </a:bodyPr>
          <a:lstStyle/>
          <a:p>
            <a:r>
              <a:rPr lang="en-GB" smtClean="0"/>
              <a:t>Click to edit Master title style</a:t>
            </a:r>
            <a:endParaRPr/>
          </a:p>
        </p:txBody>
      </p:sp>
      <p:sp>
        <p:nvSpPr>
          <p:cNvPr id="3" name="Text Placeholder 2"/>
          <p:cNvSpPr>
            <a:spLocks noGrp="1"/>
          </p:cNvSpPr>
          <p:nvPr>
            <p:ph type="body" idx="1"/>
          </p:nvPr>
        </p:nvSpPr>
        <p:spPr>
          <a:xfrm>
            <a:off x="571500" y="1905000"/>
            <a:ext cx="80010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2"/>
          </p:nvPr>
        </p:nvSpPr>
        <p:spPr>
          <a:xfrm>
            <a:off x="5372100" y="6158753"/>
            <a:ext cx="3200400" cy="365125"/>
          </a:xfrm>
          <a:prstGeom prst="rect">
            <a:avLst/>
          </a:prstGeom>
        </p:spPr>
        <p:txBody>
          <a:bodyPr vert="horz" lIns="91440" tIns="45720" rIns="91440" bIns="45720" rtlCol="0" anchor="ctr"/>
          <a:lstStyle>
            <a:lvl1pPr algn="r">
              <a:defRPr sz="1200">
                <a:solidFill>
                  <a:schemeClr val="bg2"/>
                </a:solidFill>
              </a:defRPr>
            </a:lvl1pPr>
          </a:lstStyle>
          <a:p>
            <a:fld id="{50D7E9F7-DC2D-B648-83C0-FDFC49D8108F}" type="datetimeFigureOut">
              <a:rPr lang="en-US" smtClean="0"/>
              <a:t>10/04/2016</a:t>
            </a:fld>
            <a:endParaRPr lang="en-US"/>
          </a:p>
        </p:txBody>
      </p:sp>
      <p:sp>
        <p:nvSpPr>
          <p:cNvPr id="6" name="Slide Number Placeholder 5"/>
          <p:cNvSpPr>
            <a:spLocks noGrp="1"/>
          </p:cNvSpPr>
          <p:nvPr>
            <p:ph type="sldNum" sz="quarter" idx="4"/>
          </p:nvPr>
        </p:nvSpPr>
        <p:spPr>
          <a:xfrm>
            <a:off x="4046220" y="6158753"/>
            <a:ext cx="1051560" cy="365125"/>
          </a:xfrm>
          <a:prstGeom prst="rect">
            <a:avLst/>
          </a:prstGeom>
        </p:spPr>
        <p:txBody>
          <a:bodyPr vert="horz" lIns="91440" tIns="45720" rIns="91440" bIns="45720" rtlCol="0" anchor="ctr"/>
          <a:lstStyle>
            <a:lvl1pPr algn="ctr">
              <a:defRPr sz="1200">
                <a:solidFill>
                  <a:schemeClr val="bg2"/>
                </a:solidFill>
              </a:defRPr>
            </a:lvl1pPr>
          </a:lstStyle>
          <a:p>
            <a:fld id="{637CC966-7EFA-E447-8A2A-1D3CE62EF24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 Assessment</a:t>
            </a:r>
            <a:endParaRPr lang="en-US" dirty="0"/>
          </a:p>
        </p:txBody>
      </p:sp>
      <p:sp>
        <p:nvSpPr>
          <p:cNvPr id="3" name="Content Placeholder 2"/>
          <p:cNvSpPr>
            <a:spLocks noGrp="1"/>
          </p:cNvSpPr>
          <p:nvPr>
            <p:ph idx="1"/>
          </p:nvPr>
        </p:nvSpPr>
        <p:spPr>
          <a:xfrm>
            <a:off x="302139" y="1847268"/>
            <a:ext cx="8413767" cy="4753346"/>
          </a:xfrm>
        </p:spPr>
        <p:txBody>
          <a:bodyPr>
            <a:normAutofit fontScale="92500" lnSpcReduction="10000"/>
          </a:bodyPr>
          <a:lstStyle/>
          <a:p>
            <a:r>
              <a:rPr lang="en-US" dirty="0" smtClean="0"/>
              <a:t>Swap your French Revolution Diary with the person next to you. </a:t>
            </a:r>
          </a:p>
          <a:p>
            <a:r>
              <a:rPr lang="en-US" dirty="0" smtClean="0"/>
              <a:t>Spend 10-15 minutes reading through their diary, and then complete the Peer Assessment box to say which entry is particularly good (WWW) and why, and which entry could be improved (EBI) and why. </a:t>
            </a:r>
          </a:p>
          <a:p>
            <a:pPr marL="0" indent="0">
              <a:buNone/>
            </a:pPr>
            <a:r>
              <a:rPr lang="en-US" b="1" u="sng" dirty="0" smtClean="0"/>
              <a:t>Consider the following things:</a:t>
            </a:r>
          </a:p>
          <a:p>
            <a:pPr>
              <a:buFont typeface="+mj-lt"/>
              <a:buAutoNum type="arabicPeriod"/>
            </a:pPr>
            <a:r>
              <a:rPr lang="en-US" dirty="0" smtClean="0"/>
              <a:t>Have they given details to explain the events? If you hadn</a:t>
            </a:r>
            <a:r>
              <a:rPr lang="fr-FR" dirty="0" smtClean="0"/>
              <a:t>’</a:t>
            </a:r>
            <a:r>
              <a:rPr lang="en-US" dirty="0" smtClean="0"/>
              <a:t>t learned this, could you understand what happened from the diary?</a:t>
            </a:r>
          </a:p>
          <a:p>
            <a:pPr>
              <a:buFont typeface="+mj-lt"/>
              <a:buAutoNum type="arabicPeriod"/>
            </a:pPr>
            <a:r>
              <a:rPr lang="en-US" dirty="0" smtClean="0"/>
              <a:t>Have they stayed in character, and correctly considered how their character would be affected?</a:t>
            </a:r>
            <a:endParaRPr lang="en-US" dirty="0"/>
          </a:p>
        </p:txBody>
      </p:sp>
    </p:spTree>
    <p:extLst>
      <p:ext uri="{BB962C8B-B14F-4D97-AF65-F5344CB8AC3E}">
        <p14:creationId xmlns:p14="http://schemas.microsoft.com/office/powerpoint/2010/main" val="228335819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Upgrade!</a:t>
            </a:r>
            <a:endParaRPr lang="en-US" dirty="0"/>
          </a:p>
        </p:txBody>
      </p:sp>
      <p:sp>
        <p:nvSpPr>
          <p:cNvPr id="3" name="Content Placeholder 2"/>
          <p:cNvSpPr>
            <a:spLocks noGrp="1"/>
          </p:cNvSpPr>
          <p:nvPr>
            <p:ph idx="1"/>
          </p:nvPr>
        </p:nvSpPr>
        <p:spPr/>
        <p:txBody>
          <a:bodyPr/>
          <a:lstStyle/>
          <a:p>
            <a:r>
              <a:rPr lang="en-US" dirty="0" smtClean="0"/>
              <a:t>Look at the peer feedback you have been given.</a:t>
            </a:r>
          </a:p>
          <a:p>
            <a:r>
              <a:rPr lang="en-US" dirty="0" smtClean="0"/>
              <a:t>Try to improve the box you have been given guidance on in the ‘improvement’ box (below the peer assessment).</a:t>
            </a:r>
            <a:endParaRPr lang="en-US" dirty="0"/>
          </a:p>
        </p:txBody>
      </p:sp>
    </p:spTree>
    <p:extLst>
      <p:ext uri="{BB962C8B-B14F-4D97-AF65-F5344CB8AC3E}">
        <p14:creationId xmlns:p14="http://schemas.microsoft.com/office/powerpoint/2010/main" val="30499057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Question!</a:t>
            </a:r>
            <a:endParaRPr lang="en-US" dirty="0"/>
          </a:p>
        </p:txBody>
      </p:sp>
      <p:sp>
        <p:nvSpPr>
          <p:cNvPr id="3" name="Content Placeholder 2"/>
          <p:cNvSpPr>
            <a:spLocks noGrp="1"/>
          </p:cNvSpPr>
          <p:nvPr>
            <p:ph idx="1"/>
          </p:nvPr>
        </p:nvSpPr>
        <p:spPr>
          <a:xfrm>
            <a:off x="571500" y="1905000"/>
            <a:ext cx="8001000" cy="4560908"/>
          </a:xfrm>
        </p:spPr>
        <p:txBody>
          <a:bodyPr>
            <a:normAutofit fontScale="85000" lnSpcReduction="20000"/>
          </a:bodyPr>
          <a:lstStyle/>
          <a:p>
            <a:pPr marL="0" indent="0" algn="ctr">
              <a:buNone/>
            </a:pPr>
            <a:r>
              <a:rPr lang="en-US" sz="3600" dirty="0"/>
              <a:t>How did the French Revolution compare with the English Civil War</a:t>
            </a:r>
            <a:r>
              <a:rPr lang="en-US" sz="3600" dirty="0" smtClean="0"/>
              <a:t>?</a:t>
            </a:r>
          </a:p>
          <a:p>
            <a:pPr marL="0" indent="0" algn="ctr">
              <a:buNone/>
            </a:pPr>
            <a:endParaRPr lang="en-US" sz="3600" dirty="0"/>
          </a:p>
          <a:p>
            <a:pPr marL="0" indent="0" algn="ctr">
              <a:buNone/>
            </a:pPr>
            <a:r>
              <a:rPr lang="en-US" sz="3600" b="1" dirty="0" smtClean="0"/>
              <a:t>Which was more ‘Revolutionary’?</a:t>
            </a:r>
          </a:p>
          <a:p>
            <a:pPr marL="0" indent="0" algn="ctr">
              <a:buNone/>
            </a:pPr>
            <a:r>
              <a:rPr lang="en-US" sz="3600" b="1" dirty="0" smtClean="0"/>
              <a:t>Which was more successful in its aims?</a:t>
            </a:r>
          </a:p>
          <a:p>
            <a:pPr marL="0" indent="0" algn="ctr">
              <a:buNone/>
            </a:pPr>
            <a:endParaRPr lang="en-US" sz="3600" dirty="0"/>
          </a:p>
          <a:p>
            <a:pPr marL="0" indent="0" algn="ctr">
              <a:buNone/>
            </a:pPr>
            <a:r>
              <a:rPr lang="en-US" sz="3600" dirty="0" smtClean="0"/>
              <a:t>What about in comparison to the Glorious Revolution? </a:t>
            </a:r>
            <a:endParaRPr lang="en-US" sz="3600" dirty="0"/>
          </a:p>
        </p:txBody>
      </p:sp>
    </p:spTree>
    <p:extLst>
      <p:ext uri="{BB962C8B-B14F-4D97-AF65-F5344CB8AC3E}">
        <p14:creationId xmlns:p14="http://schemas.microsoft.com/office/powerpoint/2010/main" val="13718767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Cli</a:t>
            </a:r>
            <a:r>
              <a:rPr lang="en-US" dirty="0"/>
              <a:t>p</a:t>
            </a:r>
          </a:p>
        </p:txBody>
      </p:sp>
      <p:pic>
        <p:nvPicPr>
          <p:cNvPr id="4" name="The French Revolution -In a Nutshel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4400" y="1905000"/>
            <a:ext cx="7315200" cy="4114800"/>
          </a:xfrm>
        </p:spPr>
      </p:pic>
    </p:spTree>
    <p:extLst>
      <p:ext uri="{BB962C8B-B14F-4D97-AF65-F5344CB8AC3E}">
        <p14:creationId xmlns:p14="http://schemas.microsoft.com/office/powerpoint/2010/main" val="198249227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ravelogue">
  <a:themeElements>
    <a:clrScheme name="Travelogue">
      <a:dk1>
        <a:sysClr val="windowText" lastClr="000000"/>
      </a:dk1>
      <a:lt1>
        <a:srgbClr val="EAC968"/>
      </a:lt1>
      <a:dk2>
        <a:srgbClr val="2A2515"/>
      </a:dk2>
      <a:lt2>
        <a:srgbClr val="82682C"/>
      </a:lt2>
      <a:accent1>
        <a:srgbClr val="B74D21"/>
      </a:accent1>
      <a:accent2>
        <a:srgbClr val="A32323"/>
      </a:accent2>
      <a:accent3>
        <a:srgbClr val="4576A3"/>
      </a:accent3>
      <a:accent4>
        <a:srgbClr val="615D9A"/>
      </a:accent4>
      <a:accent5>
        <a:srgbClr val="67924B"/>
      </a:accent5>
      <a:accent6>
        <a:srgbClr val="BF7B1B"/>
      </a:accent6>
      <a:hlink>
        <a:srgbClr val="99350B"/>
      </a:hlink>
      <a:folHlink>
        <a:srgbClr val="785140"/>
      </a:folHlink>
    </a:clrScheme>
    <a:fontScheme name="Travelogue">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Travelogu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Travelogue.thmx</Template>
  <TotalTime>595</TotalTime>
  <Words>362</Words>
  <Application>Microsoft Macintosh PowerPoint</Application>
  <PresentationFormat>On-screen Show (4:3)</PresentationFormat>
  <Paragraphs>27</Paragraphs>
  <Slides>4</Slides>
  <Notes>3</Notes>
  <HiddenSlides>0</HiddenSlides>
  <MMClips>1</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Travelogue</vt:lpstr>
      <vt:lpstr>Peer Assessment</vt:lpstr>
      <vt:lpstr>Upgrade!</vt:lpstr>
      <vt:lpstr>Key Question!</vt:lpstr>
      <vt:lpstr>Summary Clip</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Tallis</dc:creator>
  <cp:lastModifiedBy>Thomas Tallis</cp:lastModifiedBy>
  <cp:revision>8</cp:revision>
  <dcterms:created xsi:type="dcterms:W3CDTF">2016-04-10T11:07:36Z</dcterms:created>
  <dcterms:modified xsi:type="dcterms:W3CDTF">2016-04-10T21:03:15Z</dcterms:modified>
</cp:coreProperties>
</file>