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7" r:id="rId23"/>
    <p:sldId id="308" r:id="rId24"/>
    <p:sldId id="309" r:id="rId25"/>
    <p:sldId id="312" r:id="rId26"/>
    <p:sldId id="310" r:id="rId27"/>
    <p:sldId id="311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600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7" name="Shape 10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3811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4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Shape 14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4" name="Shape 14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15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419598" y="3689350"/>
            <a:ext cx="15544803" cy="40830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10000">
              <a:srgbClr val="66D3EE"/>
            </a:gs>
            <a:gs pos="100000">
              <a:srgbClr val="06588E"/>
            </a:gs>
          </a:gsLst>
          <a:lin ang="612000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roup 988"/>
          <p:cNvGrpSpPr/>
          <p:nvPr/>
        </p:nvGrpSpPr>
        <p:grpSpPr>
          <a:xfrm>
            <a:off x="18413937" y="5926663"/>
            <a:ext cx="5963720" cy="6417740"/>
            <a:chOff x="0" y="-1"/>
            <a:chExt cx="5963719" cy="6417738"/>
          </a:xfrm>
        </p:grpSpPr>
        <p:sp>
          <p:nvSpPr>
            <p:cNvPr id="983" name="Shape 983"/>
            <p:cNvSpPr/>
            <p:nvPr/>
          </p:nvSpPr>
          <p:spPr>
            <a:xfrm flipH="1">
              <a:off x="4138087" y="-2"/>
              <a:ext cx="1825630" cy="1825626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 flipH="1">
              <a:off x="-1" y="454021"/>
              <a:ext cx="5963717" cy="5963717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 flipH="1">
              <a:off x="2170645" y="643467"/>
              <a:ext cx="3793071" cy="3793069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 flipH="1">
              <a:off x="2472270" y="335493"/>
              <a:ext cx="3491445" cy="3491442"/>
            </a:xfrm>
            <a:prstGeom prst="line">
              <a:avLst/>
            </a:prstGeom>
            <a:noFill/>
            <a:ln w="50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 flipH="1">
              <a:off x="3423715" y="1439335"/>
              <a:ext cx="2540004" cy="2540001"/>
            </a:xfrm>
            <a:prstGeom prst="line">
              <a:avLst/>
            </a:prstGeom>
            <a:noFill/>
            <a:ln w="50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89" name="Shape 989"/>
          <p:cNvSpPr>
            <a:spLocks noGrp="1"/>
          </p:cNvSpPr>
          <p:nvPr>
            <p:ph type="title"/>
          </p:nvPr>
        </p:nvSpPr>
        <p:spPr>
          <a:xfrm>
            <a:off x="6019798" y="2124074"/>
            <a:ext cx="12342026" cy="1990728"/>
          </a:xfrm>
          <a:prstGeom prst="rect">
            <a:avLst/>
          </a:prstGeom>
        </p:spPr>
        <p:txBody>
          <a:bodyPr lIns="114298" tIns="114298" rIns="114298" bIns="114298" anchor="t"/>
          <a:lstStyle>
            <a:lvl1pPr defTabSz="1285875">
              <a:lnSpc>
                <a:spcPct val="100000"/>
              </a:lnSpc>
              <a:defRPr sz="72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990" name="Shape 990"/>
          <p:cNvSpPr>
            <a:spLocks noGrp="1"/>
          </p:cNvSpPr>
          <p:nvPr>
            <p:ph type="body" sz="half" idx="1"/>
          </p:nvPr>
        </p:nvSpPr>
        <p:spPr>
          <a:xfrm>
            <a:off x="6019798" y="4114798"/>
            <a:ext cx="12344404" cy="7886704"/>
          </a:xfrm>
          <a:prstGeom prst="rect">
            <a:avLst/>
          </a:prstGeom>
        </p:spPr>
        <p:txBody>
          <a:bodyPr lIns="137158" tIns="137158" rIns="137158" bIns="137158"/>
          <a:lstStyle>
            <a:lvl1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>
                <a:solidFill>
                  <a:srgbClr val="0F496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>
                <a:solidFill>
                  <a:srgbClr val="0F496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>
                <a:solidFill>
                  <a:srgbClr val="0F496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>
                <a:solidFill>
                  <a:srgbClr val="0F496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>
                <a:solidFill>
                  <a:srgbClr val="0F496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1" name="Shape 991"/>
          <p:cNvSpPr>
            <a:spLocks noGrp="1"/>
          </p:cNvSpPr>
          <p:nvPr>
            <p:ph type="sldNum" sz="quarter" idx="2"/>
          </p:nvPr>
        </p:nvSpPr>
        <p:spPr>
          <a:xfrm>
            <a:off x="14761149" y="11044637"/>
            <a:ext cx="402655" cy="408781"/>
          </a:xfrm>
          <a:prstGeom prst="rect">
            <a:avLst/>
          </a:prstGeom>
        </p:spPr>
        <p:txBody>
          <a:bodyPr lIns="96440" tIns="96440" rIns="96440" bIns="96440"/>
          <a:lstStyle>
            <a:lvl1pPr defTabSz="914400">
              <a:defRPr sz="1400">
                <a:solidFill>
                  <a:srgbClr val="0A31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image7.jpeg" descr="pixl ppt back generic 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0"/>
            <a:ext cx="18533894" cy="13900420"/>
          </a:xfrm>
          <a:prstGeom prst="rect">
            <a:avLst/>
          </a:prstGeom>
          <a:ln w="12700">
            <a:miter lim="400000"/>
          </a:ln>
        </p:spPr>
      </p:pic>
      <p:sp>
        <p:nvSpPr>
          <p:cNvPr id="999" name="Shape 999"/>
          <p:cNvSpPr>
            <a:spLocks noGrp="1"/>
          </p:cNvSpPr>
          <p:nvPr>
            <p:ph type="title"/>
          </p:nvPr>
        </p:nvSpPr>
        <p:spPr>
          <a:xfrm>
            <a:off x="9478433" y="2097615"/>
            <a:ext cx="17145002" cy="4083053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000" name="Shape 1000"/>
          <p:cNvSpPr>
            <a:spLocks noGrp="1"/>
          </p:cNvSpPr>
          <p:nvPr>
            <p:ph type="body" sz="half" idx="1"/>
          </p:nvPr>
        </p:nvSpPr>
        <p:spPr>
          <a:xfrm>
            <a:off x="3619500" y="6282266"/>
            <a:ext cx="17145000" cy="594360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6400">
                <a:solidFill>
                  <a:srgbClr val="888888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  <a:lvl2pPr marL="0" indent="0" algn="ctr" defTabSz="91440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6400">
                <a:solidFill>
                  <a:srgbClr val="888888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2pPr>
            <a:lvl3pPr marL="0" indent="0" algn="ctr" defTabSz="91440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6400">
                <a:solidFill>
                  <a:srgbClr val="888888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3pPr>
            <a:lvl4pPr marL="0" indent="0" algn="ctr" defTabSz="91440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6400">
                <a:solidFill>
                  <a:srgbClr val="888888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4pPr>
            <a:lvl5pPr marL="0" indent="0" algn="ctr" defTabSz="91440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6400">
                <a:solidFill>
                  <a:srgbClr val="888888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1" name="Shape 1001"/>
          <p:cNvSpPr>
            <a:spLocks noGrp="1"/>
          </p:cNvSpPr>
          <p:nvPr>
            <p:ph type="sldNum" sz="quarter" idx="2"/>
          </p:nvPr>
        </p:nvSpPr>
        <p:spPr>
          <a:xfrm>
            <a:off x="16154400" y="12712700"/>
            <a:ext cx="659029" cy="741678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image7.jpeg" descr="pixl ppt back generic 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533" y="290843"/>
            <a:ext cx="18134714" cy="13601034"/>
          </a:xfrm>
          <a:prstGeom prst="rect">
            <a:avLst/>
          </a:prstGeom>
          <a:ln w="12700">
            <a:miter lim="400000"/>
          </a:ln>
        </p:spPr>
      </p:pic>
      <p:sp>
        <p:nvSpPr>
          <p:cNvPr id="1009" name="Shape 1009"/>
          <p:cNvSpPr>
            <a:spLocks noGrp="1"/>
          </p:cNvSpPr>
          <p:nvPr>
            <p:ph type="title"/>
          </p:nvPr>
        </p:nvSpPr>
        <p:spPr>
          <a:xfrm>
            <a:off x="7213600" y="-76200"/>
            <a:ext cx="16916400" cy="2006600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body" idx="1"/>
          </p:nvPr>
        </p:nvSpPr>
        <p:spPr>
          <a:xfrm>
            <a:off x="643466" y="2709333"/>
            <a:ext cx="16916402" cy="9448801"/>
          </a:xfrm>
          <a:prstGeom prst="rect">
            <a:avLst/>
          </a:prstGeom>
        </p:spPr>
        <p:txBody>
          <a:bodyPr/>
          <a:lstStyle>
            <a:lvl1pPr marL="685800" indent="-685800" defTabSz="914400">
              <a:lnSpc>
                <a:spcPct val="100000"/>
              </a:lnSpc>
              <a:spcBef>
                <a:spcPts val="1400"/>
              </a:spcBef>
              <a:defRPr sz="6400">
                <a:latin typeface="News Gothic MT"/>
                <a:ea typeface="News Gothic MT"/>
                <a:cs typeface="News Gothic MT"/>
                <a:sym typeface="News Gothic MT"/>
              </a:defRPr>
            </a:lvl1pPr>
            <a:lvl2pPr marL="1110342" indent="-653142" defTabSz="914400">
              <a:lnSpc>
                <a:spcPct val="100000"/>
              </a:lnSpc>
              <a:spcBef>
                <a:spcPts val="1400"/>
              </a:spcBef>
              <a:buChar char="–"/>
              <a:defRPr sz="6400">
                <a:latin typeface="News Gothic MT"/>
                <a:ea typeface="News Gothic MT"/>
                <a:cs typeface="News Gothic MT"/>
                <a:sym typeface="News Gothic MT"/>
              </a:defRPr>
            </a:lvl2pPr>
            <a:lvl3pPr marL="1524000" indent="-609600" defTabSz="914400">
              <a:lnSpc>
                <a:spcPct val="100000"/>
              </a:lnSpc>
              <a:spcBef>
                <a:spcPts val="1400"/>
              </a:spcBef>
              <a:defRPr sz="6400">
                <a:latin typeface="News Gothic MT"/>
                <a:ea typeface="News Gothic MT"/>
                <a:cs typeface="News Gothic MT"/>
                <a:sym typeface="News Gothic MT"/>
              </a:defRPr>
            </a:lvl3pPr>
            <a:lvl4pPr marL="2103120" indent="-731519" defTabSz="914400">
              <a:lnSpc>
                <a:spcPct val="100000"/>
              </a:lnSpc>
              <a:spcBef>
                <a:spcPts val="1400"/>
              </a:spcBef>
              <a:buChar char="–"/>
              <a:defRPr sz="6400">
                <a:latin typeface="News Gothic MT"/>
                <a:ea typeface="News Gothic MT"/>
                <a:cs typeface="News Gothic MT"/>
                <a:sym typeface="News Gothic MT"/>
              </a:defRPr>
            </a:lvl4pPr>
            <a:lvl5pPr marL="2560320" indent="-731520" defTabSz="914400">
              <a:lnSpc>
                <a:spcPct val="100000"/>
              </a:lnSpc>
              <a:spcBef>
                <a:spcPts val="1400"/>
              </a:spcBef>
              <a:buChar char="»"/>
              <a:defRPr sz="6400">
                <a:latin typeface="News Gothic MT"/>
                <a:ea typeface="News Gothic MT"/>
                <a:cs typeface="News Gothic MT"/>
                <a:sym typeface="News Gothic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Shape 1011"/>
          <p:cNvSpPr>
            <a:spLocks noGrp="1"/>
          </p:cNvSpPr>
          <p:nvPr>
            <p:ph type="sldNum" sz="quarter" idx="2"/>
          </p:nvPr>
        </p:nvSpPr>
        <p:spPr>
          <a:xfrm>
            <a:off x="16154400" y="12712700"/>
            <a:ext cx="659029" cy="741678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image1.png" descr="My_PLC_Logo_no_be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1318" y="119664"/>
            <a:ext cx="2657858" cy="1731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9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514" y="165158"/>
            <a:ext cx="2171472" cy="742835"/>
          </a:xfrm>
          <a:prstGeom prst="rect">
            <a:avLst/>
          </a:prstGeom>
          <a:ln w="12700">
            <a:miter lim="400000"/>
          </a:ln>
        </p:spPr>
      </p:pic>
      <p:sp>
        <p:nvSpPr>
          <p:cNvPr id="1020" name="Shape 1020"/>
          <p:cNvSpPr>
            <a:spLocks noGrp="1"/>
          </p:cNvSpPr>
          <p:nvPr>
            <p:ph type="title"/>
          </p:nvPr>
        </p:nvSpPr>
        <p:spPr>
          <a:xfrm>
            <a:off x="1679575" y="730251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1" name="Shape 1021"/>
          <p:cNvSpPr>
            <a:spLocks noGrp="1"/>
          </p:cNvSpPr>
          <p:nvPr>
            <p:ph type="body" sz="quarter" idx="1"/>
          </p:nvPr>
        </p:nvSpPr>
        <p:spPr>
          <a:xfrm>
            <a:off x="1679576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914400">
              <a:buSzTx/>
              <a:buFontTx/>
              <a:buNone/>
              <a:defRPr sz="4800" b="1"/>
            </a:lvl2pPr>
            <a:lvl3pPr marL="0" indent="1828800">
              <a:buSzTx/>
              <a:buFontTx/>
              <a:buNone/>
              <a:defRPr sz="4800" b="1"/>
            </a:lvl3pPr>
            <a:lvl4pPr marL="0" indent="2743200">
              <a:buSzTx/>
              <a:buFontTx/>
              <a:buNone/>
              <a:defRPr sz="4800" b="1"/>
            </a:lvl4pPr>
            <a:lvl5pPr marL="0" indent="3657600"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2" name="Shape 1022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1023" name="Shape 1023"/>
          <p:cNvSpPr>
            <a:spLocks noGrp="1"/>
          </p:cNvSpPr>
          <p:nvPr>
            <p:ph type="sldNum" sz="quarter" idx="2"/>
          </p:nvPr>
        </p:nvSpPr>
        <p:spPr>
          <a:xfrm>
            <a:off x="22203054" y="12802237"/>
            <a:ext cx="504546" cy="5511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121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962400" y="-2"/>
            <a:ext cx="6016627" cy="287020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100000"/>
              </a:lnSpc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10198100" y="546098"/>
            <a:ext cx="10223500" cy="13169903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133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632575" y="9601199"/>
            <a:ext cx="10972803" cy="1133478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100000"/>
              </a:lnSpc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6632575" y="10734675"/>
            <a:ext cx="10972803" cy="160972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2400"/>
            </a:lvl1pPr>
            <a:lvl2pPr marL="0" indent="0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2400"/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2400"/>
            </a:lvl3pPr>
            <a:lvl4pPr marL="0" indent="0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2400"/>
            </a:lvl4pPr>
            <a:lvl5pPr marL="0" indent="0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145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157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6306800" y="-2"/>
            <a:ext cx="4114800" cy="12801605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3962400" y="549275"/>
            <a:ext cx="12039601" cy="13166727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5334000" y="1714499"/>
            <a:ext cx="13716000" cy="5264947"/>
          </a:xfrm>
          <a:prstGeom prst="rect">
            <a:avLst/>
          </a:prstGeom>
        </p:spPr>
        <p:txBody>
          <a:bodyPr lIns="68580" tIns="68580" rIns="68580" bIns="68580" anchor="b"/>
          <a:lstStyle>
            <a:lvl1pPr algn="ctr" defTabSz="914400">
              <a:defRPr sz="11800"/>
            </a:lvl1pPr>
          </a:lstStyle>
          <a:p>
            <a:r>
              <a:t>Title Text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xfrm>
            <a:off x="5334000" y="7117557"/>
            <a:ext cx="13716000" cy="4883943"/>
          </a:xfrm>
          <a:prstGeom prst="rect">
            <a:avLst/>
          </a:prstGeom>
        </p:spPr>
        <p:txBody>
          <a:bodyPr lIns="68580" tIns="68580" rIns="68580" bIns="68580"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600"/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600"/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600"/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600"/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305298" y="2059781"/>
            <a:ext cx="15773403" cy="2393158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8600"/>
            </a:lvl1pPr>
          </a:lstStyle>
          <a:p>
            <a: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4305298" y="4452937"/>
            <a:ext cx="15773403" cy="7548564"/>
          </a:xfrm>
          <a:prstGeom prst="rect">
            <a:avLst/>
          </a:prstGeom>
        </p:spPr>
        <p:txBody>
          <a:bodyPr lIns="68580" tIns="68580" rIns="68580" bIns="68580"/>
          <a:lstStyle>
            <a:lvl1pPr marL="424542" indent="-424542" defTabSz="914400">
              <a:spcBef>
                <a:spcPts val="1000"/>
              </a:spcBef>
              <a:defRPr sz="5200"/>
            </a:lvl1pPr>
            <a:lvl2pPr marL="952500" indent="-495300" defTabSz="914400">
              <a:spcBef>
                <a:spcPts val="1000"/>
              </a:spcBef>
              <a:defRPr sz="5200"/>
            </a:lvl2pPr>
            <a:lvl3pPr marL="1508760" indent="-594360" defTabSz="914400">
              <a:spcBef>
                <a:spcPts val="1000"/>
              </a:spcBef>
              <a:defRPr sz="5200"/>
            </a:lvl3pPr>
            <a:lvl4pPr marL="2032000" indent="-660400" defTabSz="914400">
              <a:spcBef>
                <a:spcPts val="1000"/>
              </a:spcBef>
              <a:defRPr sz="5200"/>
            </a:lvl4pPr>
            <a:lvl5pPr marL="2489200" indent="-660400" defTabSz="914400">
              <a:spcBef>
                <a:spcPts val="1000"/>
              </a:spcBef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sp>
        <p:nvSpPr>
          <p:cNvPr id="187" name="Shape 187"/>
          <p:cNvSpPr/>
          <p:nvPr/>
        </p:nvSpPr>
        <p:spPr>
          <a:xfrm>
            <a:off x="4848225" y="13309600"/>
            <a:ext cx="2232025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600"/>
              </a:spcBef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‹#› of 7</a:t>
            </a:r>
          </a:p>
        </p:txBody>
      </p:sp>
      <p:pic>
        <p:nvPicPr>
          <p:cNvPr id="188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419598" y="3689350"/>
            <a:ext cx="15544803" cy="40830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sp>
        <p:nvSpPr>
          <p:cNvPr id="200" name="Shape 200"/>
          <p:cNvSpPr/>
          <p:nvPr/>
        </p:nvSpPr>
        <p:spPr>
          <a:xfrm>
            <a:off x="4848225" y="13309600"/>
            <a:ext cx="2232025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600"/>
              </a:spcBef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‹#› of 7</a:t>
            </a:r>
          </a:p>
        </p:txBody>
      </p:sp>
      <p:pic>
        <p:nvPicPr>
          <p:cNvPr id="201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4419598" y="3689350"/>
            <a:ext cx="15544803" cy="40830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419598" y="3689350"/>
            <a:ext cx="15544803" cy="40830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3963292" y="549175"/>
            <a:ext cx="16457417" cy="2651225"/>
          </a:xfrm>
          <a:prstGeom prst="rect">
            <a:avLst/>
          </a:prstGeom>
        </p:spPr>
        <p:txBody>
          <a:bodyPr lIns="76200" tIns="76200" rIns="76200" bIns="76200" anchor="t"/>
          <a:lstStyle>
            <a:lvl1pPr algn="ctr" defTabSz="914400">
              <a:lnSpc>
                <a:spcPct val="100000"/>
              </a:lnSpc>
              <a:defRPr sz="114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20104101" y="12712700"/>
            <a:ext cx="317501" cy="3556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defTabSz="914400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5333998" y="1714499"/>
            <a:ext cx="13716004" cy="5264947"/>
          </a:xfrm>
          <a:prstGeom prst="rect">
            <a:avLst/>
          </a:prstGeom>
        </p:spPr>
        <p:txBody>
          <a:bodyPr lIns="68580" tIns="68580" rIns="68580" bIns="68580" anchor="b"/>
          <a:lstStyle>
            <a:lvl1pPr algn="ctr" defTabSz="914400">
              <a:defRPr sz="1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half" idx="1"/>
          </p:nvPr>
        </p:nvSpPr>
        <p:spPr>
          <a:xfrm>
            <a:off x="5333998" y="7117557"/>
            <a:ext cx="13716004" cy="4883943"/>
          </a:xfrm>
          <a:prstGeom prst="rect">
            <a:avLst/>
          </a:prstGeom>
        </p:spPr>
        <p:txBody>
          <a:bodyPr lIns="68580" tIns="68580" rIns="68580" bIns="68580"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600"/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600"/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600"/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600"/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lIns="71436" tIns="71436" rIns="71436" bIns="71436" anchor="b"/>
          <a:lstStyle>
            <a:lvl1pPr algn="ctr" defTabSz="584200">
              <a:lnSpc>
                <a:spcPct val="100000"/>
              </a:lnSpc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lIns="71436" tIns="71436" rIns="71436" bIns="71436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5842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</p:spPr>
        <p:txBody>
          <a:bodyPr lIns="71436" tIns="71436" rIns="71436" bIns="71436"/>
          <a:lstStyle>
            <a:lvl1pPr algn="ctr" defTabSz="584200">
              <a:lnSpc>
                <a:spcPct val="100000"/>
              </a:lnSpc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3"/>
          </a:xfrm>
          <a:prstGeom prst="rect">
            <a:avLst/>
          </a:prstGeom>
        </p:spPr>
        <p:txBody>
          <a:bodyPr lIns="71436" tIns="71436" rIns="71436" bIns="71436" anchor="ctr"/>
          <a:lstStyle>
            <a:lvl1pPr marL="617361" indent="-617361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61860" indent="-617361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06360" indent="-61736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50860" indent="-61736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395360" indent="-61736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5842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sp>
        <p:nvSpPr>
          <p:cNvPr id="310" name="Shape 310"/>
          <p:cNvSpPr/>
          <p:nvPr/>
        </p:nvSpPr>
        <p:spPr>
          <a:xfrm>
            <a:off x="4848225" y="13309600"/>
            <a:ext cx="2232025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600"/>
              </a:spcBef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‹#› of 7</a:t>
            </a:r>
          </a:p>
        </p:txBody>
      </p:sp>
      <p:pic>
        <p:nvPicPr>
          <p:cNvPr id="311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5333998" y="1714499"/>
            <a:ext cx="13716004" cy="5264947"/>
          </a:xfrm>
          <a:prstGeom prst="rect">
            <a:avLst/>
          </a:prstGeom>
        </p:spPr>
        <p:txBody>
          <a:bodyPr lIns="68580" tIns="68580" rIns="68580" bIns="68580" anchor="b"/>
          <a:lstStyle>
            <a:lvl1pPr algn="ctr" defTabSz="914400">
              <a:defRPr sz="1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sz="half" idx="1"/>
          </p:nvPr>
        </p:nvSpPr>
        <p:spPr>
          <a:xfrm>
            <a:off x="5333998" y="7117557"/>
            <a:ext cx="13716004" cy="4883943"/>
          </a:xfrm>
          <a:prstGeom prst="rect">
            <a:avLst/>
          </a:prstGeom>
        </p:spPr>
        <p:txBody>
          <a:bodyPr lIns="68580" tIns="68580" rIns="68580" bIns="68580"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600"/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600"/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600"/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600"/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36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4419598" y="4481514"/>
            <a:ext cx="15544803" cy="3062287"/>
          </a:xfrm>
          <a:prstGeom prst="rect">
            <a:avLst/>
          </a:prstGeom>
        </p:spPr>
        <p:txBody>
          <a:bodyPr lIns="68580" tIns="68580" rIns="68580" bIns="68580"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xfrm>
            <a:off x="5791198" y="7543800"/>
            <a:ext cx="12801604" cy="4457700"/>
          </a:xfrm>
          <a:prstGeom prst="rect">
            <a:avLst/>
          </a:prstGeom>
        </p:spPr>
        <p:txBody>
          <a:bodyPr lIns="68580" tIns="68580" rIns="68580" bIns="68580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xfrm>
            <a:off x="19988521" y="11282841"/>
            <a:ext cx="433081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xfrm>
            <a:off x="4305298" y="2059781"/>
            <a:ext cx="15773404" cy="2393158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sz="half" idx="1"/>
          </p:nvPr>
        </p:nvSpPr>
        <p:spPr>
          <a:xfrm>
            <a:off x="4305298" y="4452937"/>
            <a:ext cx="15773404" cy="7548564"/>
          </a:xfrm>
          <a:prstGeom prst="rect">
            <a:avLst/>
          </a:prstGeom>
        </p:spPr>
        <p:txBody>
          <a:bodyPr lIns="68580" tIns="68580" rIns="68580" bIns="68580"/>
          <a:lstStyle>
            <a:lvl1pPr marL="424542" indent="-424542" defTabSz="914400">
              <a:spcBef>
                <a:spcPts val="1000"/>
              </a:spcBef>
              <a:defRPr sz="5200"/>
            </a:lvl1pPr>
            <a:lvl2pPr marL="952500" indent="-495300" defTabSz="914400">
              <a:spcBef>
                <a:spcPts val="1000"/>
              </a:spcBef>
              <a:defRPr sz="5200"/>
            </a:lvl2pPr>
            <a:lvl3pPr marL="1508760" indent="-594360" defTabSz="914400">
              <a:spcBef>
                <a:spcPts val="1000"/>
              </a:spcBef>
              <a:defRPr sz="5200"/>
            </a:lvl3pPr>
            <a:lvl4pPr marL="2032000" indent="-660400" defTabSz="914400">
              <a:spcBef>
                <a:spcPts val="1000"/>
              </a:spcBef>
              <a:defRPr sz="5200"/>
            </a:lvl4pPr>
            <a:lvl5pPr marL="2489200" indent="-660400" defTabSz="914400">
              <a:spcBef>
                <a:spcPts val="1000"/>
              </a:spcBef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1" name="Shape 341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3962398" y="1852611"/>
            <a:ext cx="16459203" cy="2262191"/>
          </a:xfrm>
          <a:prstGeom prst="rect">
            <a:avLst/>
          </a:prstGeom>
        </p:spPr>
        <p:txBody>
          <a:bodyPr lIns="68580" tIns="68580" rIns="68580" bIns="68580"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sz="half" idx="1"/>
          </p:nvPr>
        </p:nvSpPr>
        <p:spPr>
          <a:xfrm>
            <a:off x="3962398" y="4114801"/>
            <a:ext cx="16459203" cy="7886700"/>
          </a:xfrm>
          <a:prstGeom prst="rect">
            <a:avLst/>
          </a:prstGeom>
        </p:spPr>
        <p:txBody>
          <a:bodyPr lIns="68580" tIns="68580" rIns="68580" bIns="68580"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xfrm>
            <a:off x="19988521" y="11282841"/>
            <a:ext cx="433081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4419598" y="4481514"/>
            <a:ext cx="15544803" cy="3062287"/>
          </a:xfrm>
          <a:prstGeom prst="rect">
            <a:avLst/>
          </a:prstGeom>
        </p:spPr>
        <p:txBody>
          <a:bodyPr lIns="68580" tIns="68580" rIns="68580" bIns="68580"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xfrm>
            <a:off x="5791198" y="7543800"/>
            <a:ext cx="12801604" cy="4457700"/>
          </a:xfrm>
          <a:prstGeom prst="rect">
            <a:avLst/>
          </a:prstGeom>
        </p:spPr>
        <p:txBody>
          <a:bodyPr lIns="68580" tIns="68580" rIns="68580" bIns="68580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" name="Shape 359"/>
          <p:cNvSpPr>
            <a:spLocks noGrp="1"/>
          </p:cNvSpPr>
          <p:nvPr>
            <p:ph type="sldNum" sz="quarter" idx="2"/>
          </p:nvPr>
        </p:nvSpPr>
        <p:spPr>
          <a:xfrm>
            <a:off x="19988521" y="11282841"/>
            <a:ext cx="433081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4419598" y="3689350"/>
            <a:ext cx="15544803" cy="40830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7" name="Shape 367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10515600"/>
          </a:xfrm>
          <a:prstGeom prst="rect">
            <a:avLst/>
          </a:prstGeom>
        </p:spPr>
        <p:txBody>
          <a:bodyPr/>
          <a:lstStyle>
            <a:lvl1pPr marL="636813" indent="-636813" defTabSz="914400">
              <a:lnSpc>
                <a:spcPct val="100000"/>
              </a:lnSpc>
              <a:spcBef>
                <a:spcPts val="600"/>
              </a:spcBef>
              <a:defRPr sz="5200"/>
            </a:lvl1pPr>
            <a:lvl2pPr marL="1076325" indent="-619125" defTabSz="914400">
              <a:lnSpc>
                <a:spcPct val="100000"/>
              </a:lnSpc>
              <a:spcBef>
                <a:spcPts val="600"/>
              </a:spcBef>
              <a:buChar char="–"/>
              <a:defRPr sz="5200"/>
            </a:lvl2pPr>
            <a:lvl3pPr marL="1508760" indent="-594360" defTabSz="914400">
              <a:lnSpc>
                <a:spcPct val="100000"/>
              </a:lnSpc>
              <a:spcBef>
                <a:spcPts val="600"/>
              </a:spcBef>
              <a:defRPr sz="5200"/>
            </a:lvl3pPr>
            <a:lvl4pPr marL="2032000" indent="-660400" defTabSz="914400">
              <a:lnSpc>
                <a:spcPct val="100000"/>
              </a:lnSpc>
              <a:spcBef>
                <a:spcPts val="600"/>
              </a:spcBef>
              <a:buChar char="–"/>
              <a:defRPr sz="5200"/>
            </a:lvl4pPr>
            <a:lvl5pPr marL="2489200" indent="-660400" defTabSz="914400">
              <a:lnSpc>
                <a:spcPct val="100000"/>
              </a:lnSpc>
              <a:spcBef>
                <a:spcPts val="600"/>
              </a:spcBef>
              <a:buChar char="»"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sldNum" sz="quarter" idx="2"/>
          </p:nvPr>
        </p:nvSpPr>
        <p:spPr>
          <a:xfrm>
            <a:off x="11935814" y="13019484"/>
            <a:ext cx="494513" cy="511175"/>
          </a:xfrm>
          <a:prstGeom prst="rect">
            <a:avLst/>
          </a:prstGeom>
        </p:spPr>
        <p:txBody>
          <a:bodyPr lIns="71436" tIns="71436" rIns="71436" bIns="71436" anchor="t">
            <a:normAutofit/>
          </a:bodyPr>
          <a:lstStyle>
            <a:lvl1pPr algn="ctr" defTabSz="58420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4305298" y="2059781"/>
            <a:ext cx="15773404" cy="2393158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15" name="Shape 415"/>
          <p:cNvSpPr>
            <a:spLocks noGrp="1"/>
          </p:cNvSpPr>
          <p:nvPr>
            <p:ph type="body" sz="half" idx="1"/>
          </p:nvPr>
        </p:nvSpPr>
        <p:spPr>
          <a:xfrm>
            <a:off x="4305298" y="4452937"/>
            <a:ext cx="15773404" cy="7548564"/>
          </a:xfrm>
          <a:prstGeom prst="rect">
            <a:avLst/>
          </a:prstGeom>
        </p:spPr>
        <p:txBody>
          <a:bodyPr lIns="68580" tIns="68580" rIns="68580" bIns="68580"/>
          <a:lstStyle>
            <a:lvl1pPr marL="424542" indent="-424542" defTabSz="914400">
              <a:spcBef>
                <a:spcPts val="1000"/>
              </a:spcBef>
              <a:defRPr sz="5200"/>
            </a:lvl1pPr>
            <a:lvl2pPr marL="952500" indent="-495300" defTabSz="914400">
              <a:spcBef>
                <a:spcPts val="1000"/>
              </a:spcBef>
              <a:defRPr sz="5200"/>
            </a:lvl2pPr>
            <a:lvl3pPr marL="1508760" indent="-594360" defTabSz="914400">
              <a:spcBef>
                <a:spcPts val="1000"/>
              </a:spcBef>
              <a:defRPr sz="5200"/>
            </a:lvl3pPr>
            <a:lvl4pPr marL="2032000" indent="-660400" defTabSz="914400">
              <a:spcBef>
                <a:spcPts val="1000"/>
              </a:spcBef>
              <a:defRPr sz="5200"/>
            </a:lvl4pPr>
            <a:lvl5pPr marL="2489200" indent="-660400" defTabSz="914400">
              <a:spcBef>
                <a:spcPts val="1000"/>
              </a:spcBef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6" name="Shape 416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42937" indent="-642937" defTabSz="914400">
              <a:lnSpc>
                <a:spcPct val="100000"/>
              </a:lnSpc>
              <a:spcBef>
                <a:spcPts val="700"/>
              </a:spcBef>
              <a:defRPr sz="6000"/>
            </a:lvl1pPr>
            <a:lvl2pPr marL="1069520" indent="-612321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2pPr>
            <a:lvl3pPr marL="1485900" indent="-571500" defTabSz="914400">
              <a:lnSpc>
                <a:spcPct val="100000"/>
              </a:lnSpc>
              <a:spcBef>
                <a:spcPts val="700"/>
              </a:spcBef>
              <a:defRPr sz="6000"/>
            </a:lvl3pPr>
            <a:lvl4pPr marL="2057400" indent="-685800" defTabSz="914400">
              <a:lnSpc>
                <a:spcPct val="100000"/>
              </a:lnSpc>
              <a:spcBef>
                <a:spcPts val="700"/>
              </a:spcBef>
              <a:buChar char="–"/>
              <a:defRPr sz="6000"/>
            </a:lvl4pPr>
            <a:lvl5pPr marL="2514600" indent="-685800" defTabSz="914400">
              <a:lnSpc>
                <a:spcPct val="100000"/>
              </a:lnSpc>
              <a:spcBef>
                <a:spcPts val="7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xfrm>
            <a:off x="20098122" y="12912726"/>
            <a:ext cx="323478" cy="330201"/>
          </a:xfrm>
          <a:prstGeom prst="rect">
            <a:avLst/>
          </a:prstGeom>
        </p:spPr>
        <p:txBody>
          <a:bodyPr lIns="0" tIns="0" rIns="0" bIns="0"/>
          <a:lstStyle>
            <a:lvl1pPr defTabSz="454519">
              <a:defRPr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xfrm>
            <a:off x="20098122" y="12912726"/>
            <a:ext cx="323478" cy="330201"/>
          </a:xfrm>
          <a:prstGeom prst="rect">
            <a:avLst/>
          </a:prstGeom>
        </p:spPr>
        <p:txBody>
          <a:bodyPr lIns="0" tIns="0" rIns="0" bIns="0"/>
          <a:lstStyle>
            <a:lvl1pPr defTabSz="454519">
              <a:defRPr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3962400" y="183921"/>
            <a:ext cx="16459200" cy="3016711"/>
          </a:xfrm>
          <a:prstGeom prst="rect">
            <a:avLst/>
          </a:prstGeom>
        </p:spPr>
        <p:txBody>
          <a:bodyPr lIns="90898" tIns="90898" rIns="90898" bIns="90898"/>
          <a:lstStyle>
            <a:lvl1pPr algn="ctr" defTabSz="454519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idx="1"/>
          </p:nvPr>
        </p:nvSpPr>
        <p:spPr>
          <a:xfrm>
            <a:off x="3962400" y="3200630"/>
            <a:ext cx="16459200" cy="10515370"/>
          </a:xfrm>
          <a:prstGeom prst="rect">
            <a:avLst/>
          </a:prstGeom>
        </p:spPr>
        <p:txBody>
          <a:bodyPr lIns="90898" tIns="90898" rIns="90898" bIns="90898"/>
          <a:lstStyle>
            <a:lvl1pPr marL="681854" indent="-681854" defTabSz="454519">
              <a:lnSpc>
                <a:spcPct val="100000"/>
              </a:lnSpc>
              <a:spcBef>
                <a:spcPts val="700"/>
              </a:spcBef>
              <a:defRPr sz="6400"/>
            </a:lvl1pPr>
            <a:lvl2pPr marL="1103923" indent="-649429" defTabSz="454519">
              <a:lnSpc>
                <a:spcPct val="100000"/>
              </a:lnSpc>
              <a:spcBef>
                <a:spcPts val="700"/>
              </a:spcBef>
              <a:buChar char="–"/>
              <a:defRPr sz="6400"/>
            </a:lvl2pPr>
            <a:lvl3pPr marL="1515110" indent="-606000" defTabSz="454519">
              <a:lnSpc>
                <a:spcPct val="100000"/>
              </a:lnSpc>
              <a:spcBef>
                <a:spcPts val="700"/>
              </a:spcBef>
              <a:defRPr sz="6400"/>
            </a:lvl3pPr>
            <a:lvl4pPr marL="2090842" indent="-727199" defTabSz="454519">
              <a:lnSpc>
                <a:spcPct val="100000"/>
              </a:lnSpc>
              <a:spcBef>
                <a:spcPts val="700"/>
              </a:spcBef>
              <a:buChar char="–"/>
              <a:defRPr sz="6400"/>
            </a:lvl4pPr>
            <a:lvl5pPr marL="2545383" indent="-727199" defTabSz="454519">
              <a:lnSpc>
                <a:spcPct val="100000"/>
              </a:lnSpc>
              <a:spcBef>
                <a:spcPts val="700"/>
              </a:spcBef>
              <a:buChar char="»"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19918134" y="12803051"/>
            <a:ext cx="503467" cy="550099"/>
          </a:xfrm>
          <a:prstGeom prst="rect">
            <a:avLst/>
          </a:prstGeom>
        </p:spPr>
        <p:txBody>
          <a:bodyPr lIns="90898" tIns="90898" rIns="90898" bIns="90898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xfrm>
            <a:off x="19918134" y="12803051"/>
            <a:ext cx="503467" cy="550099"/>
          </a:xfrm>
          <a:prstGeom prst="rect">
            <a:avLst/>
          </a:prstGeom>
        </p:spPr>
        <p:txBody>
          <a:bodyPr lIns="90898" tIns="90898" rIns="90898" bIns="90898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3962400" y="183921"/>
            <a:ext cx="16459200" cy="3016711"/>
          </a:xfrm>
          <a:prstGeom prst="rect">
            <a:avLst/>
          </a:prstGeom>
        </p:spPr>
        <p:txBody>
          <a:bodyPr lIns="90898" tIns="90898" rIns="90898" bIns="90898"/>
          <a:lstStyle>
            <a:lvl1pPr algn="ctr" defTabSz="909066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3962400" y="3200630"/>
            <a:ext cx="16459200" cy="10515370"/>
          </a:xfrm>
          <a:prstGeom prst="rect">
            <a:avLst/>
          </a:prstGeom>
        </p:spPr>
        <p:txBody>
          <a:bodyPr lIns="90898" tIns="90898" rIns="90898" bIns="90898"/>
          <a:lstStyle>
            <a:lvl1pPr marL="681854" indent="-681854" defTabSz="909066">
              <a:lnSpc>
                <a:spcPct val="100000"/>
              </a:lnSpc>
              <a:spcBef>
                <a:spcPts val="700"/>
              </a:spcBef>
              <a:defRPr sz="6400"/>
            </a:lvl1pPr>
            <a:lvl2pPr marL="1103923" indent="-649429" defTabSz="909066">
              <a:lnSpc>
                <a:spcPct val="100000"/>
              </a:lnSpc>
              <a:spcBef>
                <a:spcPts val="700"/>
              </a:spcBef>
              <a:buChar char="–"/>
              <a:defRPr sz="6400"/>
            </a:lvl2pPr>
            <a:lvl3pPr marL="1515110" indent="-606000" defTabSz="909066">
              <a:lnSpc>
                <a:spcPct val="100000"/>
              </a:lnSpc>
              <a:spcBef>
                <a:spcPts val="700"/>
              </a:spcBef>
              <a:defRPr sz="6400"/>
            </a:lvl3pPr>
            <a:lvl4pPr marL="2090842" indent="-727199" defTabSz="909066">
              <a:lnSpc>
                <a:spcPct val="100000"/>
              </a:lnSpc>
              <a:spcBef>
                <a:spcPts val="700"/>
              </a:spcBef>
              <a:buChar char="–"/>
              <a:defRPr sz="6400"/>
            </a:lvl4pPr>
            <a:lvl5pPr marL="2545383" indent="-727199" defTabSz="909066">
              <a:lnSpc>
                <a:spcPct val="100000"/>
              </a:lnSpc>
              <a:spcBef>
                <a:spcPts val="700"/>
              </a:spcBef>
              <a:buChar char="»"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xfrm>
            <a:off x="19918134" y="12803051"/>
            <a:ext cx="503467" cy="550099"/>
          </a:xfrm>
          <a:prstGeom prst="rect">
            <a:avLst/>
          </a:prstGeom>
        </p:spPr>
        <p:txBody>
          <a:bodyPr lIns="90898" tIns="90898" rIns="90898" bIns="90898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xfrm>
            <a:off x="20098122" y="12912726"/>
            <a:ext cx="323478" cy="330201"/>
          </a:xfrm>
          <a:prstGeom prst="rect">
            <a:avLst/>
          </a:prstGeom>
        </p:spPr>
        <p:txBody>
          <a:bodyPr lIns="0" tIns="0" rIns="0" bIns="0"/>
          <a:lstStyle>
            <a:lvl1pPr defTabSz="454519">
              <a:defRPr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3962651" y="183879"/>
            <a:ext cx="16459204" cy="3016798"/>
          </a:xfrm>
          <a:prstGeom prst="rect">
            <a:avLst/>
          </a:prstGeom>
        </p:spPr>
        <p:txBody>
          <a:bodyPr lIns="0" tIns="0" rIns="0" bIns="0"/>
          <a:lstStyle>
            <a:lvl1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idx="1"/>
          </p:nvPr>
        </p:nvSpPr>
        <p:spPr>
          <a:xfrm>
            <a:off x="3962651" y="3200674"/>
            <a:ext cx="16459204" cy="10515605"/>
          </a:xfrm>
          <a:prstGeom prst="rect">
            <a:avLst/>
          </a:prstGeom>
        </p:spPr>
        <p:txBody>
          <a:bodyPr lIns="90896" tIns="90896" rIns="90896" bIns="90896"/>
          <a:lstStyle>
            <a:lvl1pPr marL="659130" indent="-659130" defTabSz="914400">
              <a:lnSpc>
                <a:spcPct val="100000"/>
              </a:lnSpc>
              <a:spcBef>
                <a:spcPts val="400"/>
              </a:spcBef>
              <a:defRPr sz="6200"/>
            </a:lvl1pPr>
            <a:lvl2pPr marL="947335" indent="-627784" defTabSz="914400">
              <a:lnSpc>
                <a:spcPct val="100000"/>
              </a:lnSpc>
              <a:spcBef>
                <a:spcPts val="400"/>
              </a:spcBef>
              <a:buChar char="–"/>
              <a:defRPr sz="6200"/>
            </a:lvl2pPr>
            <a:lvl3pPr marL="1225076" indent="-585916" defTabSz="914400">
              <a:lnSpc>
                <a:spcPct val="100000"/>
              </a:lnSpc>
              <a:spcBef>
                <a:spcPts val="400"/>
              </a:spcBef>
              <a:defRPr sz="6200"/>
            </a:lvl3pPr>
            <a:lvl4pPr marL="1661853" indent="-703102" defTabSz="914400">
              <a:lnSpc>
                <a:spcPct val="100000"/>
              </a:lnSpc>
              <a:spcBef>
                <a:spcPts val="400"/>
              </a:spcBef>
              <a:buChar char="–"/>
              <a:defRPr sz="6200"/>
            </a:lvl4pPr>
            <a:lvl5pPr marL="1981455" indent="-703102" defTabSz="914400">
              <a:lnSpc>
                <a:spcPct val="100000"/>
              </a:lnSpc>
              <a:spcBef>
                <a:spcPts val="400"/>
              </a:spcBef>
              <a:buChar char="»"/>
              <a:defRPr sz="6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xfrm>
            <a:off x="20098122" y="12912726"/>
            <a:ext cx="323478" cy="330201"/>
          </a:xfrm>
          <a:prstGeom prst="rect">
            <a:avLst/>
          </a:prstGeom>
        </p:spPr>
        <p:txBody>
          <a:bodyPr lIns="0" tIns="0" rIns="0" bIns="0"/>
          <a:lstStyle>
            <a:lvl1pPr defTabSz="454519">
              <a:defRPr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/>
          </p:cNvSpPr>
          <p:nvPr>
            <p:ph type="title"/>
          </p:nvPr>
        </p:nvSpPr>
        <p:spPr>
          <a:xfrm>
            <a:off x="4305551" y="2060057"/>
            <a:ext cx="15773404" cy="2393159"/>
          </a:xfrm>
          <a:prstGeom prst="rect">
            <a:avLst/>
          </a:prstGeom>
        </p:spPr>
        <p:txBody>
          <a:bodyPr lIns="68181" tIns="68181" rIns="68181" bIns="68181"/>
          <a:lstStyle>
            <a:lvl1pPr defTabSz="914400"/>
          </a:lstStyle>
          <a:p>
            <a:r>
              <a:t>Title Text</a:t>
            </a:r>
          </a:p>
        </p:txBody>
      </p:sp>
      <p:sp>
        <p:nvSpPr>
          <p:cNvPr id="479" name="Shape 479"/>
          <p:cNvSpPr>
            <a:spLocks noGrp="1"/>
          </p:cNvSpPr>
          <p:nvPr>
            <p:ph type="body" sz="half" idx="1"/>
          </p:nvPr>
        </p:nvSpPr>
        <p:spPr>
          <a:xfrm>
            <a:off x="4305551" y="4452937"/>
            <a:ext cx="15773404" cy="7548565"/>
          </a:xfrm>
          <a:prstGeom prst="rect">
            <a:avLst/>
          </a:prstGeom>
        </p:spPr>
        <p:txBody>
          <a:bodyPr lIns="68181" tIns="68181" rIns="68181" bIns="68181"/>
          <a:lstStyle>
            <a:lvl1pPr marL="433752" indent="-433752" defTabSz="914400">
              <a:spcBef>
                <a:spcPts val="700"/>
              </a:spcBef>
              <a:defRPr sz="5400"/>
            </a:lvl1pPr>
            <a:lvl2pPr marL="825593" indent="-506008" defTabSz="914400">
              <a:spcBef>
                <a:spcPts val="700"/>
              </a:spcBef>
              <a:defRPr sz="5400"/>
            </a:lvl2pPr>
            <a:lvl3pPr marL="1246387" indent="-607215" defTabSz="914400">
              <a:spcBef>
                <a:spcPts val="700"/>
              </a:spcBef>
              <a:defRPr sz="5400"/>
            </a:lvl3pPr>
            <a:lvl4pPr marL="1633463" indent="-674684" defTabSz="914400">
              <a:spcBef>
                <a:spcPts val="700"/>
              </a:spcBef>
              <a:defRPr sz="5400"/>
            </a:lvl4pPr>
            <a:lvl5pPr marL="1953029" indent="-674684" defTabSz="914400">
              <a:spcBef>
                <a:spcPts val="700"/>
              </a:spcBef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" name="Shape 480"/>
          <p:cNvSpPr>
            <a:spLocks noGrp="1"/>
          </p:cNvSpPr>
          <p:nvPr>
            <p:ph type="sldNum" sz="quarter" idx="2"/>
          </p:nvPr>
        </p:nvSpPr>
        <p:spPr>
          <a:xfrm>
            <a:off x="19619114" y="11289866"/>
            <a:ext cx="459841" cy="466563"/>
          </a:xfrm>
          <a:prstGeom prst="rect">
            <a:avLst/>
          </a:prstGeom>
        </p:spPr>
        <p:txBody>
          <a:bodyPr lIns="68181" tIns="68181" rIns="68181" bIns="68181"/>
          <a:lstStyle>
            <a:lvl1pPr defTabSz="454519">
              <a:defRPr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xfrm>
            <a:off x="20098122" y="12912726"/>
            <a:ext cx="323478" cy="330201"/>
          </a:xfrm>
          <a:prstGeom prst="rect">
            <a:avLst/>
          </a:prstGeom>
        </p:spPr>
        <p:txBody>
          <a:bodyPr lIns="0" tIns="0" rIns="0" bIns="0"/>
          <a:lstStyle>
            <a:lvl1pPr defTabSz="454519">
              <a:defRPr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title"/>
          </p:nvPr>
        </p:nvSpPr>
        <p:spPr>
          <a:xfrm>
            <a:off x="4419600" y="3689448"/>
            <a:ext cx="15544800" cy="4082953"/>
          </a:xfrm>
          <a:prstGeom prst="rect">
            <a:avLst/>
          </a:prstGeom>
        </p:spPr>
        <p:txBody>
          <a:bodyPr lIns="90898" tIns="90898" rIns="90898" bIns="90898"/>
          <a:lstStyle>
            <a:lvl1pPr algn="ctr" defTabSz="909066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95" name="Shape 495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 lIns="90898" tIns="90898" rIns="90898" bIns="90898"/>
          <a:lstStyle>
            <a:lvl1pPr marL="0" indent="0" algn="ctr" defTabSz="909066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1pPr>
            <a:lvl2pPr marL="0" indent="0" algn="ctr" defTabSz="909066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2pPr>
            <a:lvl3pPr marL="0" indent="0" algn="ctr" defTabSz="909066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3pPr>
            <a:lvl4pPr marL="0" indent="0" algn="ctr" defTabSz="909066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4pPr>
            <a:lvl5pPr marL="0" indent="0" algn="ctr" defTabSz="909066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" name="Shape 496"/>
          <p:cNvSpPr>
            <a:spLocks noGrp="1"/>
          </p:cNvSpPr>
          <p:nvPr>
            <p:ph type="sldNum" sz="quarter" idx="2"/>
          </p:nvPr>
        </p:nvSpPr>
        <p:spPr>
          <a:xfrm>
            <a:off x="19918134" y="12803051"/>
            <a:ext cx="503467" cy="550099"/>
          </a:xfrm>
          <a:prstGeom prst="rect">
            <a:avLst/>
          </a:prstGeom>
        </p:spPr>
        <p:txBody>
          <a:bodyPr lIns="90898" tIns="90898" rIns="90898" bIns="90898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57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492625" y="8813800"/>
            <a:ext cx="15544802" cy="2724151"/>
          </a:xfrm>
          <a:prstGeom prst="rect">
            <a:avLst/>
          </a:prstGeom>
        </p:spPr>
        <p:txBody>
          <a:bodyPr anchor="t"/>
          <a:lstStyle>
            <a:lvl1pPr defTabSz="914400">
              <a:lnSpc>
                <a:spcPct val="100000"/>
              </a:lnSpc>
              <a:defRPr sz="78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4492625" y="5813426"/>
            <a:ext cx="15544802" cy="30003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3pPr>
            <a:lvl4pPr marL="0" indent="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4pPr>
            <a:lvl5pPr marL="0" indent="0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/>
          </p:cNvSpPr>
          <p:nvPr>
            <p:ph type="title"/>
          </p:nvPr>
        </p:nvSpPr>
        <p:spPr>
          <a:xfrm>
            <a:off x="3962400" y="183921"/>
            <a:ext cx="16459200" cy="3016711"/>
          </a:xfrm>
          <a:prstGeom prst="rect">
            <a:avLst/>
          </a:prstGeom>
        </p:spPr>
        <p:txBody>
          <a:bodyPr lIns="90898" tIns="90898" rIns="90898" bIns="90898"/>
          <a:lstStyle>
            <a:lvl1pPr algn="ctr" defTabSz="909066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04" name="Shape 504"/>
          <p:cNvSpPr>
            <a:spLocks noGrp="1"/>
          </p:cNvSpPr>
          <p:nvPr>
            <p:ph type="body" idx="1"/>
          </p:nvPr>
        </p:nvSpPr>
        <p:spPr>
          <a:xfrm>
            <a:off x="3962400" y="3200630"/>
            <a:ext cx="16459200" cy="10515370"/>
          </a:xfrm>
          <a:prstGeom prst="rect">
            <a:avLst/>
          </a:prstGeom>
        </p:spPr>
        <p:txBody>
          <a:bodyPr lIns="90898" tIns="90898" rIns="90898" bIns="90898"/>
          <a:lstStyle>
            <a:lvl1pPr marL="681854" indent="-681854" defTabSz="909066">
              <a:lnSpc>
                <a:spcPct val="100000"/>
              </a:lnSpc>
              <a:spcBef>
                <a:spcPts val="700"/>
              </a:spcBef>
              <a:defRPr sz="6400"/>
            </a:lvl1pPr>
            <a:lvl2pPr marL="1103923" indent="-649429" defTabSz="909066">
              <a:lnSpc>
                <a:spcPct val="100000"/>
              </a:lnSpc>
              <a:spcBef>
                <a:spcPts val="700"/>
              </a:spcBef>
              <a:buChar char="–"/>
              <a:defRPr sz="6400"/>
            </a:lvl2pPr>
            <a:lvl3pPr marL="1515110" indent="-606000" defTabSz="909066">
              <a:lnSpc>
                <a:spcPct val="100000"/>
              </a:lnSpc>
              <a:spcBef>
                <a:spcPts val="700"/>
              </a:spcBef>
              <a:defRPr sz="6400"/>
            </a:lvl3pPr>
            <a:lvl4pPr marL="2090842" indent="-727199" defTabSz="909066">
              <a:lnSpc>
                <a:spcPct val="100000"/>
              </a:lnSpc>
              <a:spcBef>
                <a:spcPts val="700"/>
              </a:spcBef>
              <a:buChar char="–"/>
              <a:defRPr sz="6400"/>
            </a:lvl4pPr>
            <a:lvl5pPr marL="2545383" indent="-727199" defTabSz="909066">
              <a:lnSpc>
                <a:spcPct val="100000"/>
              </a:lnSpc>
              <a:spcBef>
                <a:spcPts val="700"/>
              </a:spcBef>
              <a:buChar char="»"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Shape 505"/>
          <p:cNvSpPr>
            <a:spLocks noGrp="1"/>
          </p:cNvSpPr>
          <p:nvPr>
            <p:ph type="sldNum" sz="quarter" idx="2"/>
          </p:nvPr>
        </p:nvSpPr>
        <p:spPr>
          <a:xfrm>
            <a:off x="19918134" y="12803051"/>
            <a:ext cx="503467" cy="550099"/>
          </a:xfrm>
          <a:prstGeom prst="rect">
            <a:avLst/>
          </a:prstGeom>
        </p:spPr>
        <p:txBody>
          <a:bodyPr lIns="90898" tIns="90898" rIns="90898" bIns="90898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8" y="-3"/>
            <a:ext cx="18288002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17859818" y="13309600"/>
            <a:ext cx="1532982" cy="48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2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514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4"/>
            <a:ext cx="1925018" cy="1296146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1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685800" indent="-685800" defTabSz="914400">
              <a:lnSpc>
                <a:spcPct val="100000"/>
              </a:lnSpc>
              <a:spcBef>
                <a:spcPts val="700"/>
              </a:spcBef>
              <a:defRPr sz="6400"/>
            </a:lvl1pPr>
            <a:lvl2pPr marL="1110342" indent="-653142" defTabSz="914400">
              <a:lnSpc>
                <a:spcPct val="100000"/>
              </a:lnSpc>
              <a:spcBef>
                <a:spcPts val="700"/>
              </a:spcBef>
              <a:buChar char="–"/>
              <a:defRPr sz="6400"/>
            </a:lvl2pPr>
            <a:lvl3pPr marL="1524000" indent="-609600" defTabSz="914400">
              <a:lnSpc>
                <a:spcPct val="100000"/>
              </a:lnSpc>
              <a:spcBef>
                <a:spcPts val="700"/>
              </a:spcBef>
              <a:defRPr sz="6400"/>
            </a:lvl3pPr>
            <a:lvl4pPr marL="2103120" indent="-731519" defTabSz="914400">
              <a:lnSpc>
                <a:spcPct val="100000"/>
              </a:lnSpc>
              <a:spcBef>
                <a:spcPts val="700"/>
              </a:spcBef>
              <a:buChar char="–"/>
              <a:defRPr sz="6400"/>
            </a:lvl4pPr>
            <a:lvl5pPr marL="2560320" indent="-731520" defTabSz="914400">
              <a:lnSpc>
                <a:spcPct val="100000"/>
              </a:lnSpc>
              <a:spcBef>
                <a:spcPts val="700"/>
              </a:spcBef>
              <a:buChar char="»"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19917054" y="12802235"/>
            <a:ext cx="504546" cy="551179"/>
          </a:xfrm>
          <a:prstGeom prst="rect">
            <a:avLst/>
          </a:prstGeom>
        </p:spPr>
        <p:txBody>
          <a:bodyPr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8" y="-3"/>
            <a:ext cx="18288002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/>
          <p:nvPr/>
        </p:nvSpPr>
        <p:spPr>
          <a:xfrm>
            <a:off x="17859818" y="13309600"/>
            <a:ext cx="1532982" cy="48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2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526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4"/>
            <a:ext cx="1925018" cy="1296146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4419600" y="3689350"/>
            <a:ext cx="15544800" cy="40830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xfrm>
            <a:off x="19917054" y="12802235"/>
            <a:ext cx="504546" cy="551179"/>
          </a:xfrm>
          <a:prstGeom prst="rect">
            <a:avLst/>
          </a:prstGeom>
        </p:spPr>
        <p:txBody>
          <a:bodyPr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/>
          </p:cNvSpPr>
          <p:nvPr>
            <p:ph type="sldNum" sz="quarter" idx="2"/>
          </p:nvPr>
        </p:nvSpPr>
        <p:spPr>
          <a:xfrm>
            <a:off x="19918134" y="12803051"/>
            <a:ext cx="503467" cy="550099"/>
          </a:xfrm>
          <a:prstGeom prst="rect">
            <a:avLst/>
          </a:prstGeom>
        </p:spPr>
        <p:txBody>
          <a:bodyPr lIns="90898" tIns="90898" rIns="90898" bIns="90898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4.jpeg" descr="D:\PIXL\Marketing\pixl-logo16-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65728" y="11763375"/>
            <a:ext cx="3470274" cy="1952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8474" y="2"/>
            <a:ext cx="18395952" cy="210502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Shape 545"/>
          <p:cNvSpPr>
            <a:spLocks noGrp="1"/>
          </p:cNvSpPr>
          <p:nvPr>
            <p:ph type="title"/>
          </p:nvPr>
        </p:nvSpPr>
        <p:spPr>
          <a:xfrm>
            <a:off x="4007048" y="1776964"/>
            <a:ext cx="16459202" cy="2344734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6" name="Shape 546"/>
          <p:cNvSpPr>
            <a:spLocks noGrp="1"/>
          </p:cNvSpPr>
          <p:nvPr>
            <p:ph type="body" idx="1"/>
          </p:nvPr>
        </p:nvSpPr>
        <p:spPr>
          <a:xfrm>
            <a:off x="3962400" y="4121696"/>
            <a:ext cx="16459200" cy="9594305"/>
          </a:xfrm>
          <a:prstGeom prst="rect">
            <a:avLst/>
          </a:prstGeom>
        </p:spPr>
        <p:txBody>
          <a:bodyPr/>
          <a:lstStyle>
            <a:lvl1pPr marL="685764" indent="-685764" defTabSz="914400">
              <a:lnSpc>
                <a:spcPct val="100000"/>
              </a:lnSpc>
              <a:spcBef>
                <a:spcPts val="700"/>
              </a:spcBef>
              <a:defRPr sz="6400"/>
            </a:lvl1pPr>
            <a:lvl2pPr marL="1110286" indent="-653109" defTabSz="914400">
              <a:lnSpc>
                <a:spcPct val="100000"/>
              </a:lnSpc>
              <a:spcBef>
                <a:spcPts val="700"/>
              </a:spcBef>
              <a:buChar char="–"/>
              <a:defRPr sz="6400"/>
            </a:lvl2pPr>
            <a:lvl3pPr marL="1523921" indent="-609566" defTabSz="914400">
              <a:lnSpc>
                <a:spcPct val="100000"/>
              </a:lnSpc>
              <a:spcBef>
                <a:spcPts val="700"/>
              </a:spcBef>
              <a:defRPr sz="6400"/>
            </a:lvl3pPr>
            <a:lvl4pPr marL="2103010" indent="-731480" defTabSz="914400">
              <a:lnSpc>
                <a:spcPct val="100000"/>
              </a:lnSpc>
              <a:spcBef>
                <a:spcPts val="700"/>
              </a:spcBef>
              <a:buChar char="–"/>
              <a:defRPr sz="6400"/>
            </a:lvl4pPr>
            <a:lvl5pPr marL="2560187" indent="-731480" defTabSz="914400">
              <a:lnSpc>
                <a:spcPct val="100000"/>
              </a:lnSpc>
              <a:spcBef>
                <a:spcPts val="700"/>
              </a:spcBef>
              <a:buChar char="»"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7" name="Shape 547"/>
          <p:cNvSpPr>
            <a:spLocks noGrp="1"/>
          </p:cNvSpPr>
          <p:nvPr>
            <p:ph type="sldNum" sz="quarter" idx="2"/>
          </p:nvPr>
        </p:nvSpPr>
        <p:spPr>
          <a:xfrm>
            <a:off x="19917054" y="12802239"/>
            <a:ext cx="504546" cy="551179"/>
          </a:xfrm>
          <a:prstGeom prst="rect">
            <a:avLst/>
          </a:prstGeom>
        </p:spPr>
        <p:txBody>
          <a:bodyPr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xfrm>
            <a:off x="20099932" y="12893676"/>
            <a:ext cx="321669" cy="368301"/>
          </a:xfrm>
          <a:prstGeom prst="rect">
            <a:avLst/>
          </a:prstGeom>
        </p:spPr>
        <p:txBody>
          <a:bodyPr lIns="0" tIns="0" rIns="0" bIns="0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/>
          </p:cNvSpPr>
          <p:nvPr>
            <p:ph type="sldNum" sz="quarter" idx="2"/>
          </p:nvPr>
        </p:nvSpPr>
        <p:spPr>
          <a:xfrm>
            <a:off x="20099932" y="12893676"/>
            <a:ext cx="321669" cy="368301"/>
          </a:xfrm>
          <a:prstGeom prst="rect">
            <a:avLst/>
          </a:prstGeom>
        </p:spPr>
        <p:txBody>
          <a:bodyPr lIns="0" tIns="0" rIns="0" bIns="0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4419600" y="3689448"/>
            <a:ext cx="15544800" cy="4082953"/>
          </a:xfrm>
          <a:prstGeom prst="rect">
            <a:avLst/>
          </a:prstGeom>
        </p:spPr>
        <p:txBody>
          <a:bodyPr lIns="91154" tIns="91154" rIns="91154" bIns="91154"/>
          <a:lstStyle>
            <a:lvl1pPr algn="ctr" defTabSz="911592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 lIns="91154" tIns="91154" rIns="91154" bIns="91154"/>
          <a:lstStyle>
            <a:lvl1pPr marL="0" indent="0" algn="ctr" defTabSz="91159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1pPr>
            <a:lvl2pPr marL="0" indent="0" algn="ctr" defTabSz="91159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2pPr>
            <a:lvl3pPr marL="0" indent="0" algn="ctr" defTabSz="91159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3pPr>
            <a:lvl4pPr marL="0" indent="0" algn="ctr" defTabSz="91159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4pPr>
            <a:lvl5pPr marL="0" indent="0" algn="ctr" defTabSz="91159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xfrm>
            <a:off x="19917622" y="12802687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title"/>
          </p:nvPr>
        </p:nvSpPr>
        <p:spPr>
          <a:xfrm>
            <a:off x="3962400" y="184020"/>
            <a:ext cx="16459200" cy="3016513"/>
          </a:xfrm>
          <a:prstGeom prst="rect">
            <a:avLst/>
          </a:prstGeom>
        </p:spPr>
        <p:txBody>
          <a:bodyPr lIns="91154" tIns="91154" rIns="91154" bIns="91154"/>
          <a:lstStyle>
            <a:lvl1pPr algn="ctr" defTabSz="911592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78" name="Shape 578"/>
          <p:cNvSpPr>
            <a:spLocks noGrp="1"/>
          </p:cNvSpPr>
          <p:nvPr>
            <p:ph type="body" idx="1"/>
          </p:nvPr>
        </p:nvSpPr>
        <p:spPr>
          <a:xfrm>
            <a:off x="3962400" y="3200530"/>
            <a:ext cx="16459200" cy="10515471"/>
          </a:xfrm>
          <a:prstGeom prst="rect">
            <a:avLst/>
          </a:prstGeom>
        </p:spPr>
        <p:txBody>
          <a:bodyPr lIns="91154" tIns="91154" rIns="91154" bIns="91154"/>
          <a:lstStyle>
            <a:lvl1pPr marL="683721" indent="-683721" defTabSz="911592">
              <a:lnSpc>
                <a:spcPct val="100000"/>
              </a:lnSpc>
              <a:spcBef>
                <a:spcPts val="700"/>
              </a:spcBef>
              <a:defRPr sz="6400"/>
            </a:lvl1pPr>
            <a:lvl2pPr marL="1106959" indent="-651183" defTabSz="911592">
              <a:lnSpc>
                <a:spcPct val="100000"/>
              </a:lnSpc>
              <a:spcBef>
                <a:spcPts val="700"/>
              </a:spcBef>
              <a:buChar char="–"/>
              <a:defRPr sz="6400"/>
            </a:lvl2pPr>
            <a:lvl3pPr marL="1519311" indent="-607703" defTabSz="911592">
              <a:lnSpc>
                <a:spcPct val="100000"/>
              </a:lnSpc>
              <a:spcBef>
                <a:spcPts val="700"/>
              </a:spcBef>
              <a:defRPr sz="6400"/>
            </a:lvl3pPr>
            <a:lvl4pPr marL="2096641" indent="-729244" defTabSz="911592">
              <a:lnSpc>
                <a:spcPct val="100000"/>
              </a:lnSpc>
              <a:spcBef>
                <a:spcPts val="700"/>
              </a:spcBef>
              <a:buChar char="–"/>
              <a:defRPr sz="6400"/>
            </a:lvl4pPr>
            <a:lvl5pPr marL="2552455" indent="-729244" defTabSz="911592">
              <a:lnSpc>
                <a:spcPct val="100000"/>
              </a:lnSpc>
              <a:spcBef>
                <a:spcPts val="700"/>
              </a:spcBef>
              <a:buChar char="»"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hape 579"/>
          <p:cNvSpPr>
            <a:spLocks noGrp="1"/>
          </p:cNvSpPr>
          <p:nvPr>
            <p:ph type="sldNum" sz="quarter" idx="2"/>
          </p:nvPr>
        </p:nvSpPr>
        <p:spPr>
          <a:xfrm>
            <a:off x="19917622" y="12802687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sldNum" sz="quarter" idx="2"/>
          </p:nvPr>
        </p:nvSpPr>
        <p:spPr>
          <a:xfrm>
            <a:off x="19574722" y="12802676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69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10515600"/>
          </a:xfrm>
          <a:prstGeom prst="rect">
            <a:avLst/>
          </a:prstGeom>
        </p:spPr>
        <p:txBody>
          <a:bodyPr/>
          <a:lstStyle>
            <a:lvl1pPr marL="636813" indent="-636813" defTabSz="914400">
              <a:lnSpc>
                <a:spcPct val="100000"/>
              </a:lnSpc>
              <a:spcBef>
                <a:spcPts val="600"/>
              </a:spcBef>
              <a:defRPr sz="5200"/>
            </a:lvl1pPr>
            <a:lvl2pPr marL="1076325" indent="-619125" defTabSz="914400">
              <a:lnSpc>
                <a:spcPct val="100000"/>
              </a:lnSpc>
              <a:spcBef>
                <a:spcPts val="600"/>
              </a:spcBef>
              <a:buChar char="–"/>
              <a:defRPr sz="5200"/>
            </a:lvl2pPr>
            <a:lvl3pPr marL="1508760" indent="-594360" defTabSz="914400">
              <a:lnSpc>
                <a:spcPct val="100000"/>
              </a:lnSpc>
              <a:spcBef>
                <a:spcPts val="600"/>
              </a:spcBef>
              <a:defRPr sz="5200"/>
            </a:lvl3pPr>
            <a:lvl4pPr marL="2032000" indent="-660400" defTabSz="914400">
              <a:lnSpc>
                <a:spcPct val="100000"/>
              </a:lnSpc>
              <a:spcBef>
                <a:spcPts val="600"/>
              </a:spcBef>
              <a:buChar char="–"/>
              <a:defRPr sz="5200"/>
            </a:lvl4pPr>
            <a:lvl5pPr marL="2489200" indent="-660400" defTabSz="914400">
              <a:lnSpc>
                <a:spcPct val="100000"/>
              </a:lnSpc>
              <a:spcBef>
                <a:spcPts val="600"/>
              </a:spcBef>
              <a:buChar char="»"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xfrm>
            <a:off x="4305300" y="460632"/>
            <a:ext cx="15773400" cy="3190619"/>
          </a:xfrm>
          <a:prstGeom prst="rect">
            <a:avLst/>
          </a:prstGeom>
        </p:spPr>
        <p:txBody>
          <a:bodyPr lIns="91154" tIns="91154" rIns="91154" bIns="91154"/>
          <a:lstStyle>
            <a:lvl1pPr defTabSz="911592"/>
          </a:lstStyle>
          <a:p>
            <a:r>
              <a:t>Title Text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idx="1"/>
          </p:nvPr>
        </p:nvSpPr>
        <p:spPr>
          <a:xfrm>
            <a:off x="4305300" y="3651250"/>
            <a:ext cx="15773400" cy="10064750"/>
          </a:xfrm>
          <a:prstGeom prst="rect">
            <a:avLst/>
          </a:prstGeom>
        </p:spPr>
        <p:txBody>
          <a:bodyPr lIns="91154" tIns="91154" rIns="91154" bIns="91154"/>
          <a:lstStyle>
            <a:lvl1pPr marL="455776" indent="-455776" defTabSz="911592">
              <a:spcBef>
                <a:spcPts val="1000"/>
              </a:spcBef>
            </a:lvl1pPr>
            <a:lvl2pPr marL="987550" indent="-531740" defTabSz="911592">
              <a:spcBef>
                <a:spcPts val="1000"/>
              </a:spcBef>
            </a:lvl2pPr>
            <a:lvl3pPr marL="1549696" indent="-638089" defTabSz="911592">
              <a:spcBef>
                <a:spcPts val="1000"/>
              </a:spcBef>
            </a:lvl3pPr>
            <a:lvl4pPr marL="2076383" indent="-708986" defTabSz="911592">
              <a:spcBef>
                <a:spcPts val="1000"/>
              </a:spcBef>
            </a:lvl4pPr>
            <a:lvl5pPr marL="2532197" indent="-708986" defTabSz="911592">
              <a:spcBef>
                <a:spcPts val="10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5" name="Shape 595"/>
          <p:cNvSpPr>
            <a:spLocks noGrp="1"/>
          </p:cNvSpPr>
          <p:nvPr>
            <p:ph type="sldNum" sz="quarter" idx="2"/>
          </p:nvPr>
        </p:nvSpPr>
        <p:spPr>
          <a:xfrm>
            <a:off x="19574722" y="12802676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/>
          </p:cNvSpPr>
          <p:nvPr>
            <p:ph type="title"/>
          </p:nvPr>
        </p:nvSpPr>
        <p:spPr>
          <a:xfrm>
            <a:off x="4307682" y="730376"/>
            <a:ext cx="15773402" cy="2651128"/>
          </a:xfrm>
          <a:prstGeom prst="rect">
            <a:avLst/>
          </a:prstGeom>
        </p:spPr>
        <p:txBody>
          <a:bodyPr lIns="91154" tIns="91154" rIns="91154" bIns="91154"/>
          <a:lstStyle>
            <a:lvl1pPr defTabSz="911592"/>
          </a:lstStyle>
          <a:p>
            <a:r>
              <a:t>Title Text</a:t>
            </a:r>
          </a:p>
        </p:txBody>
      </p:sp>
      <p:sp>
        <p:nvSpPr>
          <p:cNvPr id="603" name="Shape 603"/>
          <p:cNvSpPr>
            <a:spLocks noGrp="1"/>
          </p:cNvSpPr>
          <p:nvPr>
            <p:ph type="body" sz="quarter" idx="1"/>
          </p:nvPr>
        </p:nvSpPr>
        <p:spPr>
          <a:xfrm>
            <a:off x="4307683" y="3362326"/>
            <a:ext cx="7736682" cy="1647826"/>
          </a:xfrm>
          <a:prstGeom prst="rect">
            <a:avLst/>
          </a:prstGeom>
        </p:spPr>
        <p:txBody>
          <a:bodyPr lIns="91154" tIns="91154" rIns="91154" bIns="91154" anchor="b"/>
          <a:lstStyle>
            <a:lvl1pPr marL="0" indent="0" defTabSz="911592">
              <a:spcBef>
                <a:spcPts val="1000"/>
              </a:spcBef>
              <a:buSzTx/>
              <a:buFontTx/>
              <a:buNone/>
              <a:defRPr sz="4800" b="1"/>
            </a:lvl1pPr>
            <a:lvl2pPr marL="0" indent="0" defTabSz="911592">
              <a:spcBef>
                <a:spcPts val="1000"/>
              </a:spcBef>
              <a:buSzTx/>
              <a:buFontTx/>
              <a:buNone/>
              <a:defRPr sz="4800" b="1"/>
            </a:lvl2pPr>
            <a:lvl3pPr marL="0" indent="0" defTabSz="911592">
              <a:spcBef>
                <a:spcPts val="1000"/>
              </a:spcBef>
              <a:buSzTx/>
              <a:buFontTx/>
              <a:buNone/>
              <a:defRPr sz="4800" b="1"/>
            </a:lvl3pPr>
            <a:lvl4pPr marL="0" indent="0" defTabSz="911592">
              <a:spcBef>
                <a:spcPts val="1000"/>
              </a:spcBef>
              <a:buSzTx/>
              <a:buFontTx/>
              <a:buNone/>
              <a:defRPr sz="4800" b="1"/>
            </a:lvl4pPr>
            <a:lvl5pPr marL="0" indent="0" defTabSz="911592">
              <a:spcBef>
                <a:spcPts val="1000"/>
              </a:spcBef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4" name="Shape 604"/>
          <p:cNvSpPr>
            <a:spLocks noGrp="1"/>
          </p:cNvSpPr>
          <p:nvPr>
            <p:ph type="sldNum" sz="quarter" idx="2"/>
          </p:nvPr>
        </p:nvSpPr>
        <p:spPr>
          <a:xfrm>
            <a:off x="19574722" y="12802676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/>
          </p:cNvSpPr>
          <p:nvPr>
            <p:ph type="title"/>
          </p:nvPr>
        </p:nvSpPr>
        <p:spPr>
          <a:xfrm>
            <a:off x="4305300" y="460632"/>
            <a:ext cx="15773400" cy="3190619"/>
          </a:xfrm>
          <a:prstGeom prst="rect">
            <a:avLst/>
          </a:prstGeom>
        </p:spPr>
        <p:txBody>
          <a:bodyPr lIns="91154" tIns="91154" rIns="91154" bIns="91154"/>
          <a:lstStyle>
            <a:lvl1pPr defTabSz="911592"/>
          </a:lstStyle>
          <a:p>
            <a:r>
              <a:t>Title Text</a:t>
            </a:r>
          </a:p>
        </p:txBody>
      </p:sp>
      <p:sp>
        <p:nvSpPr>
          <p:cNvPr id="612" name="Shape 612"/>
          <p:cNvSpPr>
            <a:spLocks noGrp="1"/>
          </p:cNvSpPr>
          <p:nvPr>
            <p:ph type="body" sz="half" idx="1"/>
          </p:nvPr>
        </p:nvSpPr>
        <p:spPr>
          <a:xfrm>
            <a:off x="4305300" y="3651250"/>
            <a:ext cx="7772400" cy="10064750"/>
          </a:xfrm>
          <a:prstGeom prst="rect">
            <a:avLst/>
          </a:prstGeom>
        </p:spPr>
        <p:txBody>
          <a:bodyPr lIns="91154" tIns="91154" rIns="91154" bIns="91154"/>
          <a:lstStyle>
            <a:lvl1pPr marL="455776" indent="-455776" defTabSz="911592">
              <a:spcBef>
                <a:spcPts val="1000"/>
              </a:spcBef>
            </a:lvl1pPr>
            <a:lvl2pPr marL="987550" indent="-531740" defTabSz="911592">
              <a:spcBef>
                <a:spcPts val="1000"/>
              </a:spcBef>
            </a:lvl2pPr>
            <a:lvl3pPr marL="1549696" indent="-638089" defTabSz="911592">
              <a:spcBef>
                <a:spcPts val="1000"/>
              </a:spcBef>
            </a:lvl3pPr>
            <a:lvl4pPr marL="2076383" indent="-708986" defTabSz="911592">
              <a:spcBef>
                <a:spcPts val="1000"/>
              </a:spcBef>
            </a:lvl4pPr>
            <a:lvl5pPr marL="2532197" indent="-708986" defTabSz="911592">
              <a:spcBef>
                <a:spcPts val="10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xfrm>
            <a:off x="19574722" y="12802676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/>
          </p:cNvSpPr>
          <p:nvPr>
            <p:ph type="sldNum" sz="quarter" idx="2"/>
          </p:nvPr>
        </p:nvSpPr>
        <p:spPr>
          <a:xfrm>
            <a:off x="19574722" y="12802640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/>
          </p:cNvSpPr>
          <p:nvPr>
            <p:ph type="title"/>
          </p:nvPr>
        </p:nvSpPr>
        <p:spPr>
          <a:xfrm>
            <a:off x="4305300" y="460618"/>
            <a:ext cx="15773400" cy="3190633"/>
          </a:xfrm>
          <a:prstGeom prst="rect">
            <a:avLst/>
          </a:prstGeom>
        </p:spPr>
        <p:txBody>
          <a:bodyPr lIns="91154" tIns="91154" rIns="91154" bIns="91154"/>
          <a:lstStyle>
            <a:lvl1pPr defTabSz="911592"/>
          </a:lstStyle>
          <a:p>
            <a:r>
              <a:t>Title Text</a:t>
            </a:r>
          </a:p>
        </p:txBody>
      </p:sp>
      <p:sp>
        <p:nvSpPr>
          <p:cNvPr id="628" name="Shape 628"/>
          <p:cNvSpPr>
            <a:spLocks noGrp="1"/>
          </p:cNvSpPr>
          <p:nvPr>
            <p:ph type="body" idx="1"/>
          </p:nvPr>
        </p:nvSpPr>
        <p:spPr>
          <a:xfrm>
            <a:off x="4305300" y="3651250"/>
            <a:ext cx="15773400" cy="10064750"/>
          </a:xfrm>
          <a:prstGeom prst="rect">
            <a:avLst/>
          </a:prstGeom>
        </p:spPr>
        <p:txBody>
          <a:bodyPr lIns="91154" tIns="91154" rIns="91154" bIns="91154"/>
          <a:lstStyle>
            <a:lvl1pPr marL="455776" indent="-455776" defTabSz="911592">
              <a:spcBef>
                <a:spcPts val="1000"/>
              </a:spcBef>
            </a:lvl1pPr>
            <a:lvl2pPr marL="987550" indent="-531740" defTabSz="911592">
              <a:spcBef>
                <a:spcPts val="1000"/>
              </a:spcBef>
            </a:lvl2pPr>
            <a:lvl3pPr marL="1549696" indent="-638089" defTabSz="911592">
              <a:spcBef>
                <a:spcPts val="1000"/>
              </a:spcBef>
            </a:lvl3pPr>
            <a:lvl4pPr marL="2076383" indent="-708986" defTabSz="911592">
              <a:spcBef>
                <a:spcPts val="1000"/>
              </a:spcBef>
            </a:lvl4pPr>
            <a:lvl5pPr marL="2532197" indent="-708986" defTabSz="911592">
              <a:spcBef>
                <a:spcPts val="10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Shape 629"/>
          <p:cNvSpPr>
            <a:spLocks noGrp="1"/>
          </p:cNvSpPr>
          <p:nvPr>
            <p:ph type="sldNum" sz="quarter" idx="2"/>
          </p:nvPr>
        </p:nvSpPr>
        <p:spPr>
          <a:xfrm>
            <a:off x="19574722" y="12802640"/>
            <a:ext cx="503978" cy="550611"/>
          </a:xfrm>
          <a:prstGeom prst="rect">
            <a:avLst/>
          </a:prstGeom>
        </p:spPr>
        <p:txBody>
          <a:bodyPr lIns="91154" tIns="91154" rIns="91154" bIns="91154"/>
          <a:lstStyle>
            <a:lvl1pPr defTabSz="454519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/>
          </p:cNvSpPr>
          <p:nvPr>
            <p:ph type="title"/>
          </p:nvPr>
        </p:nvSpPr>
        <p:spPr>
          <a:xfrm>
            <a:off x="4419600" y="-2"/>
            <a:ext cx="15544800" cy="7019929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1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7" name="Shape 637"/>
          <p:cNvSpPr>
            <a:spLocks noGrp="1"/>
          </p:cNvSpPr>
          <p:nvPr>
            <p:ph type="body" sz="half" idx="1"/>
          </p:nvPr>
        </p:nvSpPr>
        <p:spPr>
          <a:xfrm>
            <a:off x="5334000" y="7204075"/>
            <a:ext cx="13716000" cy="6511925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600"/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600"/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600"/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600"/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8" name="Shape 638"/>
          <p:cNvSpPr>
            <a:spLocks noGrp="1"/>
          </p:cNvSpPr>
          <p:nvPr>
            <p:ph type="sldNum" sz="quarter" idx="2"/>
          </p:nvPr>
        </p:nvSpPr>
        <p:spPr>
          <a:xfrm>
            <a:off x="19599902" y="12814939"/>
            <a:ext cx="478799" cy="525779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title"/>
          </p:nvPr>
        </p:nvSpPr>
        <p:spPr>
          <a:xfrm>
            <a:off x="4305300" y="460379"/>
            <a:ext cx="15773400" cy="3190871"/>
          </a:xfrm>
          <a:prstGeom prst="rect">
            <a:avLst/>
          </a:prstGeom>
        </p:spPr>
        <p:txBody>
          <a:bodyPr/>
          <a:lstStyle>
            <a:lvl1pPr defTabSz="914400"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46" name="Shape 646"/>
          <p:cNvSpPr>
            <a:spLocks noGrp="1"/>
          </p:cNvSpPr>
          <p:nvPr>
            <p:ph type="body" idx="1"/>
          </p:nvPr>
        </p:nvSpPr>
        <p:spPr>
          <a:xfrm>
            <a:off x="4305300" y="3651250"/>
            <a:ext cx="15773400" cy="10064750"/>
          </a:xfrm>
          <a:prstGeom prst="rect">
            <a:avLst/>
          </a:prstGeom>
        </p:spPr>
        <p:txBody>
          <a:bodyPr/>
          <a:lstStyle>
            <a:lvl1pPr marL="424542" indent="-424542" defTabSz="914400">
              <a:spcBef>
                <a:spcPts val="1000"/>
              </a:spcBef>
              <a:defRPr sz="5200"/>
            </a:lvl1pPr>
            <a:lvl2pPr marL="952500" indent="-495300" defTabSz="914400">
              <a:spcBef>
                <a:spcPts val="1000"/>
              </a:spcBef>
              <a:defRPr sz="5200"/>
            </a:lvl2pPr>
            <a:lvl3pPr marL="1508760" indent="-594360" defTabSz="914400">
              <a:spcBef>
                <a:spcPts val="1000"/>
              </a:spcBef>
              <a:defRPr sz="5200"/>
            </a:lvl3pPr>
            <a:lvl4pPr marL="2032000" indent="-660400" defTabSz="914400">
              <a:spcBef>
                <a:spcPts val="1000"/>
              </a:spcBef>
              <a:defRPr sz="5200"/>
            </a:lvl4pPr>
            <a:lvl5pPr marL="2489200" indent="-660400" defTabSz="914400">
              <a:spcBef>
                <a:spcPts val="1000"/>
              </a:spcBef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7" name="Shape 647"/>
          <p:cNvSpPr>
            <a:spLocks noGrp="1"/>
          </p:cNvSpPr>
          <p:nvPr>
            <p:ph type="sldNum" sz="quarter" idx="2"/>
          </p:nvPr>
        </p:nvSpPr>
        <p:spPr>
          <a:xfrm>
            <a:off x="19599902" y="12814939"/>
            <a:ext cx="478799" cy="525779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/>
          </p:cNvSpPr>
          <p:nvPr>
            <p:ph type="sldNum" sz="quarter" idx="2"/>
          </p:nvPr>
        </p:nvSpPr>
        <p:spPr>
          <a:xfrm>
            <a:off x="19599902" y="12814939"/>
            <a:ext cx="478799" cy="525779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title"/>
          </p:nvPr>
        </p:nvSpPr>
        <p:spPr>
          <a:xfrm>
            <a:off x="894078" y="1464732"/>
            <a:ext cx="11216642" cy="1701802"/>
          </a:xfrm>
          <a:prstGeom prst="rect">
            <a:avLst/>
          </a:prstGeom>
        </p:spPr>
        <p:txBody>
          <a:bodyPr lIns="48766" tIns="48766" rIns="48766" bIns="48766"/>
          <a:lstStyle>
            <a:lvl1pPr defTabSz="914400"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662" name="Shape 662"/>
          <p:cNvSpPr>
            <a:spLocks noGrp="1"/>
          </p:cNvSpPr>
          <p:nvPr>
            <p:ph type="body" sz="quarter" idx="1"/>
          </p:nvPr>
        </p:nvSpPr>
        <p:spPr>
          <a:xfrm>
            <a:off x="894078" y="3166533"/>
            <a:ext cx="11216642" cy="5367869"/>
          </a:xfrm>
          <a:prstGeom prst="rect">
            <a:avLst/>
          </a:prstGeom>
        </p:spPr>
        <p:txBody>
          <a:bodyPr lIns="48766" tIns="48766" rIns="48766" bIns="48766"/>
          <a:lstStyle>
            <a:lvl1pPr marL="310241" indent="-310241" defTabSz="914400">
              <a:spcBef>
                <a:spcPts val="1000"/>
              </a:spcBef>
              <a:defRPr sz="3800"/>
            </a:lvl1pPr>
            <a:lvl2pPr marL="819150" indent="-361950" defTabSz="914400">
              <a:spcBef>
                <a:spcPts val="1000"/>
              </a:spcBef>
              <a:defRPr sz="3800"/>
            </a:lvl2pPr>
            <a:lvl3pPr marL="1348738" indent="-434338" defTabSz="914400">
              <a:spcBef>
                <a:spcPts val="1000"/>
              </a:spcBef>
              <a:defRPr sz="3800"/>
            </a:lvl3pPr>
            <a:lvl4pPr marL="1854200" indent="-482600" defTabSz="914400">
              <a:spcBef>
                <a:spcPts val="1000"/>
              </a:spcBef>
              <a:defRPr sz="3800"/>
            </a:lvl4pPr>
            <a:lvl5pPr marL="2311400" indent="-482600" defTabSz="914400">
              <a:spcBef>
                <a:spcPts val="10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Shape 663"/>
          <p:cNvSpPr>
            <a:spLocks noGrp="1"/>
          </p:cNvSpPr>
          <p:nvPr>
            <p:ph type="sldNum" sz="quarter" idx="2"/>
          </p:nvPr>
        </p:nvSpPr>
        <p:spPr>
          <a:xfrm>
            <a:off x="11794509" y="8024623"/>
            <a:ext cx="316213" cy="338835"/>
          </a:xfrm>
          <a:prstGeom prst="rect">
            <a:avLst/>
          </a:prstGeom>
        </p:spPr>
        <p:txBody>
          <a:bodyPr lIns="48766" tIns="48766" rIns="48766" bIns="48766"/>
          <a:lstStyle>
            <a:lvl1pPr defTabSz="914400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/>
          </p:cNvSpPr>
          <p:nvPr>
            <p:ph type="title"/>
          </p:nvPr>
        </p:nvSpPr>
        <p:spPr>
          <a:xfrm>
            <a:off x="894078" y="1464732"/>
            <a:ext cx="11216642" cy="1701802"/>
          </a:xfrm>
          <a:prstGeom prst="rect">
            <a:avLst/>
          </a:prstGeom>
        </p:spPr>
        <p:txBody>
          <a:bodyPr lIns="48766" tIns="48766" rIns="48766" bIns="48766"/>
          <a:lstStyle>
            <a:lvl1pPr defTabSz="914400"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xfrm>
            <a:off x="894078" y="3166533"/>
            <a:ext cx="11216642" cy="5367869"/>
          </a:xfrm>
          <a:prstGeom prst="rect">
            <a:avLst/>
          </a:prstGeom>
        </p:spPr>
        <p:txBody>
          <a:bodyPr lIns="48766" tIns="48766" rIns="48766" bIns="48766"/>
          <a:lstStyle>
            <a:lvl1pPr marL="310241" indent="-310241" defTabSz="914400">
              <a:spcBef>
                <a:spcPts val="1000"/>
              </a:spcBef>
              <a:defRPr sz="3800"/>
            </a:lvl1pPr>
            <a:lvl2pPr marL="819150" indent="-361950" defTabSz="914400">
              <a:spcBef>
                <a:spcPts val="1000"/>
              </a:spcBef>
              <a:defRPr sz="3800"/>
            </a:lvl2pPr>
            <a:lvl3pPr marL="1348738" indent="-434338" defTabSz="914400">
              <a:spcBef>
                <a:spcPts val="1000"/>
              </a:spcBef>
              <a:defRPr sz="3800"/>
            </a:lvl3pPr>
            <a:lvl4pPr marL="1854200" indent="-482600" defTabSz="914400">
              <a:spcBef>
                <a:spcPts val="1000"/>
              </a:spcBef>
              <a:defRPr sz="3800"/>
            </a:lvl4pPr>
            <a:lvl5pPr marL="2311400" indent="-482600" defTabSz="914400">
              <a:spcBef>
                <a:spcPts val="10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2" name="Shape 672"/>
          <p:cNvSpPr>
            <a:spLocks noGrp="1"/>
          </p:cNvSpPr>
          <p:nvPr>
            <p:ph type="sldNum" sz="quarter" idx="2"/>
          </p:nvPr>
        </p:nvSpPr>
        <p:spPr>
          <a:xfrm>
            <a:off x="11794509" y="8024623"/>
            <a:ext cx="316213" cy="338835"/>
          </a:xfrm>
          <a:prstGeom prst="rect">
            <a:avLst/>
          </a:prstGeom>
        </p:spPr>
        <p:txBody>
          <a:bodyPr lIns="48766" tIns="48766" rIns="48766" bIns="48766"/>
          <a:lstStyle>
            <a:lvl1pPr defTabSz="914400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81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962400" y="513621"/>
            <a:ext cx="16459200" cy="2357311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3962400" y="2870929"/>
            <a:ext cx="8080376" cy="1478821"/>
          </a:xfrm>
          <a:prstGeom prst="rect">
            <a:avLst/>
          </a:prstGeom>
        </p:spPr>
        <p:txBody>
          <a:bodyPr anchor="b"/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4600" b="1"/>
            </a:lvl1pPr>
            <a:lvl2pPr marL="0" indent="0" defTabSz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4600" b="1"/>
            </a:lvl2pPr>
            <a:lvl3pPr marL="0" indent="0" defTabSz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4600" b="1"/>
            </a:lvl3pPr>
            <a:lvl4pPr marL="0" indent="0" defTabSz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4600" b="1"/>
            </a:lvl4pPr>
            <a:lvl5pPr marL="0" indent="0" defTabSz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4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/>
          </p:cNvSpPr>
          <p:nvPr>
            <p:ph type="title"/>
          </p:nvPr>
        </p:nvSpPr>
        <p:spPr>
          <a:xfrm>
            <a:off x="4305300" y="2059781"/>
            <a:ext cx="15773400" cy="2393158"/>
          </a:xfrm>
          <a:prstGeom prst="rect">
            <a:avLst/>
          </a:prstGeom>
        </p:spPr>
        <p:txBody>
          <a:bodyPr lIns="68579" tIns="68579" rIns="68579" bIns="68579"/>
          <a:lstStyle/>
          <a:p>
            <a:r>
              <a:t>Title Text</a:t>
            </a:r>
          </a:p>
        </p:txBody>
      </p:sp>
      <p:sp>
        <p:nvSpPr>
          <p:cNvPr id="698" name="Shape 698"/>
          <p:cNvSpPr>
            <a:spLocks noGrp="1"/>
          </p:cNvSpPr>
          <p:nvPr>
            <p:ph type="body" sz="half" idx="1"/>
          </p:nvPr>
        </p:nvSpPr>
        <p:spPr>
          <a:xfrm>
            <a:off x="4305300" y="4452937"/>
            <a:ext cx="15773400" cy="7548564"/>
          </a:xfrm>
          <a:prstGeom prst="rect">
            <a:avLst/>
          </a:prstGeom>
        </p:spPr>
        <p:txBody>
          <a:bodyPr lIns="68579" tIns="68579" rIns="68579" bIns="6857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9" name="Shape 699"/>
          <p:cNvSpPr>
            <a:spLocks noGrp="1"/>
          </p:cNvSpPr>
          <p:nvPr>
            <p:ph type="sldNum" sz="quarter" idx="2"/>
          </p:nvPr>
        </p:nvSpPr>
        <p:spPr>
          <a:xfrm>
            <a:off x="19619874" y="11270138"/>
            <a:ext cx="458827" cy="505459"/>
          </a:xfrm>
          <a:prstGeom prst="rect">
            <a:avLst/>
          </a:prstGeom>
        </p:spPr>
        <p:txBody>
          <a:bodyPr lIns="68579" tIns="68579" rIns="68579" bIns="6857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4305298" y="2059781"/>
            <a:ext cx="15773404" cy="2393158"/>
          </a:xfrm>
          <a:prstGeom prst="rect">
            <a:avLst/>
          </a:prstGeom>
        </p:spPr>
        <p:txBody>
          <a:bodyPr lIns="68580" tIns="68580" rIns="68580" bIns="68580"/>
          <a:lstStyle>
            <a:lvl1pPr>
              <a:defRPr sz="8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sz="half" idx="1"/>
          </p:nvPr>
        </p:nvSpPr>
        <p:spPr>
          <a:xfrm>
            <a:off x="4305298" y="4452937"/>
            <a:ext cx="15773404" cy="7548564"/>
          </a:xfrm>
          <a:prstGeom prst="rect">
            <a:avLst/>
          </a:prstGeom>
        </p:spPr>
        <p:txBody>
          <a:bodyPr lIns="68580" tIns="68580" rIns="68580" bIns="68580"/>
          <a:lstStyle>
            <a:lvl1pPr marL="424542" indent="-424542">
              <a:defRPr sz="5200"/>
            </a:lvl1pPr>
            <a:lvl2pPr marL="952500" indent="-495300">
              <a:defRPr sz="5200"/>
            </a:lvl2pPr>
            <a:lvl3pPr marL="1508760" indent="-594360">
              <a:defRPr sz="5200"/>
            </a:lvl3pPr>
            <a:lvl4pPr marL="2032000" indent="-660400">
              <a:defRPr sz="5200"/>
            </a:lvl4pPr>
            <a:lvl5pPr marL="2489200" indent="-660400"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8" name="Shape 708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lIns="0" tIns="0" rIns="0" bIns="0" anchor="b"/>
          <a:lstStyle>
            <a:lvl1pPr algn="ctr" defTabSz="821530">
              <a:lnSpc>
                <a:spcPct val="100000"/>
              </a:lnSpc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7" name="Shape 717"/>
          <p:cNvSpPr>
            <a:spLocks noGrp="1"/>
          </p:cNvSpPr>
          <p:nvPr>
            <p:ph type="sldNum" sz="quarter" idx="2"/>
          </p:nvPr>
        </p:nvSpPr>
        <p:spPr>
          <a:xfrm>
            <a:off x="15787155" y="12527756"/>
            <a:ext cx="367246" cy="369887"/>
          </a:xfrm>
          <a:prstGeom prst="rect">
            <a:avLst/>
          </a:prstGeom>
        </p:spPr>
        <p:txBody>
          <a:bodyPr lIns="64292" tIns="64292" rIns="64292" bIns="64292"/>
          <a:lstStyle>
            <a:lvl1pPr defTabSz="82153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lIns="0" tIns="0" rIns="0" bIns="0" anchor="b"/>
          <a:lstStyle>
            <a:lvl1pPr algn="ctr" defTabSz="821530">
              <a:lnSpc>
                <a:spcPct val="100000"/>
              </a:lnSpc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25" name="Shape 725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8215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6" name="Shape 726"/>
          <p:cNvSpPr>
            <a:spLocks noGrp="1"/>
          </p:cNvSpPr>
          <p:nvPr>
            <p:ph type="sldNum" sz="quarter" idx="2"/>
          </p:nvPr>
        </p:nvSpPr>
        <p:spPr>
          <a:xfrm>
            <a:off x="15787155" y="12527756"/>
            <a:ext cx="367246" cy="369887"/>
          </a:xfrm>
          <a:prstGeom prst="rect">
            <a:avLst/>
          </a:prstGeom>
        </p:spPr>
        <p:txBody>
          <a:bodyPr lIns="64292" tIns="64292" rIns="64292" bIns="64292"/>
          <a:lstStyle>
            <a:lvl1pPr defTabSz="82153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/>
          </p:cNvSpPr>
          <p:nvPr>
            <p:ph type="title"/>
          </p:nvPr>
        </p:nvSpPr>
        <p:spPr>
          <a:xfrm>
            <a:off x="3962398" y="546098"/>
            <a:ext cx="16456030" cy="2654303"/>
          </a:xfrm>
          <a:prstGeom prst="rect">
            <a:avLst/>
          </a:prstGeom>
        </p:spPr>
        <p:txBody>
          <a:bodyPr lIns="76199" tIns="76199" rIns="76199" bIns="76199" anchor="t"/>
          <a:lstStyle>
            <a:lvl1pPr algn="ctr" defTabSz="1285875">
              <a:lnSpc>
                <a:spcPct val="100000"/>
              </a:lnSpc>
              <a:defRPr sz="1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Shape 734"/>
          <p:cNvSpPr>
            <a:spLocks noGrp="1"/>
          </p:cNvSpPr>
          <p:nvPr>
            <p:ph type="body" idx="1"/>
          </p:nvPr>
        </p:nvSpPr>
        <p:spPr>
          <a:xfrm>
            <a:off x="3962398" y="3200398"/>
            <a:ext cx="16459205" cy="10515603"/>
          </a:xfrm>
          <a:prstGeom prst="rect">
            <a:avLst/>
          </a:prstGeom>
        </p:spPr>
        <p:txBody>
          <a:bodyPr/>
          <a:lstStyle>
            <a:lvl1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285875">
              <a:lnSpc>
                <a:spcPct val="100000"/>
              </a:lnSpc>
              <a:spcBef>
                <a:spcPts val="46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5" name="Shape 735"/>
          <p:cNvSpPr>
            <a:spLocks noGrp="1"/>
          </p:cNvSpPr>
          <p:nvPr>
            <p:ph type="sldNum" sz="quarter" idx="2"/>
          </p:nvPr>
        </p:nvSpPr>
        <p:spPr>
          <a:xfrm>
            <a:off x="15787155" y="12527756"/>
            <a:ext cx="367246" cy="369887"/>
          </a:xfrm>
          <a:prstGeom prst="rect">
            <a:avLst/>
          </a:prstGeom>
        </p:spPr>
        <p:txBody>
          <a:bodyPr lIns="64292" tIns="64292" rIns="64292" bIns="64292"/>
          <a:lstStyle>
            <a:lvl1pPr defTabSz="82153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/>
          </p:cNvSpPr>
          <p:nvPr>
            <p:ph type="title"/>
          </p:nvPr>
        </p:nvSpPr>
        <p:spPr>
          <a:xfrm>
            <a:off x="5333998" y="1714499"/>
            <a:ext cx="13716004" cy="5264947"/>
          </a:xfrm>
          <a:prstGeom prst="rect">
            <a:avLst/>
          </a:prstGeom>
        </p:spPr>
        <p:txBody>
          <a:bodyPr lIns="68580" tIns="68580" rIns="68580" bIns="68580" anchor="b"/>
          <a:lstStyle>
            <a:lvl1pPr algn="ctr">
              <a:defRPr sz="1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43" name="Shape 743"/>
          <p:cNvSpPr>
            <a:spLocks noGrp="1"/>
          </p:cNvSpPr>
          <p:nvPr>
            <p:ph type="body" sz="half" idx="1"/>
          </p:nvPr>
        </p:nvSpPr>
        <p:spPr>
          <a:xfrm>
            <a:off x="5333998" y="7117557"/>
            <a:ext cx="13716004" cy="4883943"/>
          </a:xfrm>
          <a:prstGeom prst="rect">
            <a:avLst/>
          </a:prstGeom>
        </p:spPr>
        <p:txBody>
          <a:bodyPr lIns="68580" tIns="68580" rIns="68580" bIns="68580"/>
          <a:lstStyle>
            <a:lvl1pPr marL="0" indent="0" algn="ctr">
              <a:buSzTx/>
              <a:buFontTx/>
              <a:buNone/>
              <a:defRPr sz="4400"/>
            </a:lvl1pPr>
            <a:lvl2pPr marL="0" indent="0" algn="ctr">
              <a:buSzTx/>
              <a:buFontTx/>
              <a:buNone/>
              <a:defRPr sz="4400"/>
            </a:lvl2pPr>
            <a:lvl3pPr marL="0" indent="0" algn="ctr">
              <a:buSzTx/>
              <a:buFontTx/>
              <a:buNone/>
              <a:defRPr sz="4400"/>
            </a:lvl3pPr>
            <a:lvl4pPr marL="0" indent="0" algn="ctr">
              <a:buSzTx/>
              <a:buFontTx/>
              <a:buNone/>
              <a:defRPr sz="4400"/>
            </a:lvl4pPr>
            <a:lvl5pPr marL="0" indent="0" algn="ctr"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4" name="Shape 744"/>
          <p:cNvSpPr>
            <a:spLocks noGrp="1"/>
          </p:cNvSpPr>
          <p:nvPr>
            <p:ph type="sldNum" sz="quarter" idx="2"/>
          </p:nvPr>
        </p:nvSpPr>
        <p:spPr>
          <a:xfrm>
            <a:off x="19645620" y="11282837"/>
            <a:ext cx="433080" cy="480061"/>
          </a:xfrm>
          <a:prstGeom prst="rect">
            <a:avLst/>
          </a:prstGeom>
        </p:spPr>
        <p:txBody>
          <a:bodyPr lIns="68580" tIns="68580" rIns="68580" bIns="6858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/>
          </p:cNvSpPr>
          <p:nvPr>
            <p:ph type="title"/>
          </p:nvPr>
        </p:nvSpPr>
        <p:spPr>
          <a:xfrm>
            <a:off x="4419600" y="0"/>
            <a:ext cx="15544800" cy="7019926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752" name="Shape 752"/>
          <p:cNvSpPr>
            <a:spLocks noGrp="1"/>
          </p:cNvSpPr>
          <p:nvPr>
            <p:ph type="body" sz="half" idx="1"/>
          </p:nvPr>
        </p:nvSpPr>
        <p:spPr>
          <a:xfrm>
            <a:off x="5334000" y="7204075"/>
            <a:ext cx="13716000" cy="6511925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800"/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800"/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800"/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800"/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3" name="Shape 753"/>
          <p:cNvSpPr>
            <a:spLocks noGrp="1"/>
          </p:cNvSpPr>
          <p:nvPr>
            <p:ph type="sldNum" sz="quarter" idx="2"/>
          </p:nvPr>
        </p:nvSpPr>
        <p:spPr>
          <a:xfrm>
            <a:off x="19574154" y="12802239"/>
            <a:ext cx="504546" cy="551179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/>
          </p:cNvSpPr>
          <p:nvPr>
            <p:ph type="title"/>
          </p:nvPr>
        </p:nvSpPr>
        <p:spPr>
          <a:xfrm>
            <a:off x="4305300" y="460379"/>
            <a:ext cx="15773400" cy="319087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r>
              <a:t>Title Text</a:t>
            </a:r>
          </a:p>
        </p:txBody>
      </p:sp>
      <p:sp>
        <p:nvSpPr>
          <p:cNvPr id="761" name="Shape 761"/>
          <p:cNvSpPr>
            <a:spLocks noGrp="1"/>
          </p:cNvSpPr>
          <p:nvPr>
            <p:ph type="body" idx="1"/>
          </p:nvPr>
        </p:nvSpPr>
        <p:spPr>
          <a:xfrm>
            <a:off x="4305300" y="3651250"/>
            <a:ext cx="15773400" cy="1006475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1000"/>
              </a:spcBef>
            </a:lvl1pPr>
            <a:lvl2pPr defTabSz="914400">
              <a:spcBef>
                <a:spcPts val="1000"/>
              </a:spcBef>
            </a:lvl2pPr>
            <a:lvl3pPr defTabSz="914400">
              <a:spcBef>
                <a:spcPts val="1000"/>
              </a:spcBef>
            </a:lvl3pPr>
            <a:lvl4pPr defTabSz="914400">
              <a:spcBef>
                <a:spcPts val="1000"/>
              </a:spcBef>
            </a:lvl4pPr>
            <a:lvl5pPr defTabSz="914400">
              <a:spcBef>
                <a:spcPts val="10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2" name="Shape 762"/>
          <p:cNvSpPr>
            <a:spLocks noGrp="1"/>
          </p:cNvSpPr>
          <p:nvPr>
            <p:ph type="sldNum" sz="quarter" idx="2"/>
          </p:nvPr>
        </p:nvSpPr>
        <p:spPr>
          <a:xfrm>
            <a:off x="19574154" y="12802239"/>
            <a:ext cx="504546" cy="551179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/>
          </p:cNvSpPr>
          <p:nvPr>
            <p:ph type="title"/>
          </p:nvPr>
        </p:nvSpPr>
        <p:spPr>
          <a:xfrm>
            <a:off x="3962400" y="546098"/>
            <a:ext cx="16456025" cy="2654302"/>
          </a:xfrm>
          <a:prstGeom prst="rect">
            <a:avLst/>
          </a:prstGeom>
        </p:spPr>
        <p:txBody>
          <a:bodyPr lIns="76200" tIns="76200" rIns="76200" bIns="76200" anchor="t"/>
          <a:lstStyle>
            <a:lvl1pPr algn="ctr" defTabSz="914400">
              <a:lnSpc>
                <a:spcPct val="100000"/>
              </a:lnSpc>
              <a:defRPr sz="1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770" name="Shape 770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1" name="Shape 771"/>
          <p:cNvSpPr>
            <a:spLocks noGrp="1"/>
          </p:cNvSpPr>
          <p:nvPr>
            <p:ph type="sldNum" sz="quarter" idx="2"/>
          </p:nvPr>
        </p:nvSpPr>
        <p:spPr>
          <a:xfrm>
            <a:off x="19915244" y="12456161"/>
            <a:ext cx="506357" cy="513079"/>
          </a:xfrm>
          <a:prstGeom prst="rect">
            <a:avLst/>
          </a:prstGeom>
        </p:spPr>
        <p:txBody>
          <a:bodyPr/>
          <a:lstStyle>
            <a:lvl1pPr defTabSz="457200"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/>
          <p:nvPr/>
        </p:nvSpPr>
        <p:spPr>
          <a:xfrm>
            <a:off x="19514610" y="8354024"/>
            <a:ext cx="1729451" cy="1729447"/>
          </a:xfrm>
          <a:prstGeom prst="ellipse">
            <a:avLst/>
          </a:prstGeom>
          <a:ln w="50800">
            <a:solidFill>
              <a:srgbClr val="FFFFFF"/>
            </a:solidFill>
          </a:ln>
        </p:spPr>
        <p:txBody>
          <a:bodyPr lIns="91438" tIns="91438" rIns="91438" bIns="91438"/>
          <a:lstStyle/>
          <a:p>
            <a:pPr defTabSz="1828800">
              <a:defRPr sz="3600"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779" name="Shape 779"/>
          <p:cNvSpPr>
            <a:spLocks noGrp="1"/>
          </p:cNvSpPr>
          <p:nvPr>
            <p:ph type="sldNum" sz="quarter" idx="2"/>
          </p:nvPr>
        </p:nvSpPr>
        <p:spPr>
          <a:xfrm>
            <a:off x="19889135" y="8708209"/>
            <a:ext cx="980399" cy="1021079"/>
          </a:xfrm>
          <a:prstGeom prst="rect">
            <a:avLst/>
          </a:prstGeom>
        </p:spPr>
        <p:txBody>
          <a:bodyPr/>
          <a:lstStyle>
            <a:lvl1pPr algn="ctr">
              <a:defRPr sz="5600" b="1">
                <a:solidFill>
                  <a:srgbClr val="FFFFFF"/>
                </a:solidFill>
                <a:latin typeface="Rockwell Condensed"/>
                <a:ea typeface="Rockwell Condensed"/>
                <a:cs typeface="Rockwell Condensed"/>
                <a:sym typeface="Rockwell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93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3962400" y="184151"/>
            <a:ext cx="16459200" cy="3016250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roup 788"/>
          <p:cNvGrpSpPr/>
          <p:nvPr/>
        </p:nvGrpSpPr>
        <p:grpSpPr>
          <a:xfrm>
            <a:off x="22803448" y="12459361"/>
            <a:ext cx="914403" cy="914403"/>
            <a:chOff x="0" y="0"/>
            <a:chExt cx="914401" cy="914401"/>
          </a:xfrm>
        </p:grpSpPr>
        <p:sp>
          <p:nvSpPr>
            <p:cNvPr id="786" name="Shape 786"/>
            <p:cNvSpPr/>
            <p:nvPr/>
          </p:nvSpPr>
          <p:spPr>
            <a:xfrm>
              <a:off x="0" y="0"/>
              <a:ext cx="914402" cy="914402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t">
              <a:noAutofit/>
            </a:bodyPr>
            <a:lstStyle/>
            <a:p>
              <a:pPr defTabSz="1828800">
                <a:defRPr sz="3600">
                  <a:latin typeface="Rockwell"/>
                  <a:ea typeface="Rockwell"/>
                  <a:cs typeface="Rockwell"/>
                  <a:sym typeface="Rockwell"/>
                </a:defRPr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58386" y="58384"/>
              <a:ext cx="797631" cy="797635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t">
              <a:noAutofit/>
            </a:bodyPr>
            <a:lstStyle/>
            <a:p>
              <a:pPr defTabSz="1828800">
                <a:defRPr sz="3600">
                  <a:latin typeface="Rockwell"/>
                  <a:ea typeface="Rockwell"/>
                  <a:cs typeface="Rockwell"/>
                  <a:sym typeface="Rockwell"/>
                </a:defRPr>
              </a:pPr>
              <a:endParaRPr/>
            </a:p>
          </p:txBody>
        </p:sp>
      </p:grpSp>
      <p:sp>
        <p:nvSpPr>
          <p:cNvPr id="789" name="Shape 789"/>
          <p:cNvSpPr>
            <a:spLocks noGrp="1"/>
          </p:cNvSpPr>
          <p:nvPr>
            <p:ph type="title"/>
          </p:nvPr>
        </p:nvSpPr>
        <p:spPr>
          <a:xfrm>
            <a:off x="2139694" y="969263"/>
            <a:ext cx="20116803" cy="3218690"/>
          </a:xfrm>
          <a:prstGeom prst="rect">
            <a:avLst/>
          </a:prstGeom>
        </p:spPr>
        <p:txBody>
          <a:bodyPr/>
          <a:lstStyle>
            <a:lvl1pPr>
              <a:defRPr sz="10800" cap="all">
                <a:latin typeface="Rockwell Condensed"/>
                <a:ea typeface="Rockwell Condensed"/>
                <a:cs typeface="Rockwell Condensed"/>
                <a:sym typeface="Rockwell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790" name="Shape 790"/>
          <p:cNvSpPr>
            <a:spLocks noGrp="1"/>
          </p:cNvSpPr>
          <p:nvPr>
            <p:ph type="body" idx="1"/>
          </p:nvPr>
        </p:nvSpPr>
        <p:spPr>
          <a:xfrm>
            <a:off x="2139694" y="4242815"/>
            <a:ext cx="20116803" cy="8101586"/>
          </a:xfrm>
          <a:prstGeom prst="rect">
            <a:avLst/>
          </a:prstGeom>
        </p:spPr>
        <p:txBody>
          <a:bodyPr/>
          <a:lstStyle>
            <a:lvl1pPr marL="365758" indent="-365758">
              <a:spcBef>
                <a:spcPts val="2400"/>
              </a:spcBef>
              <a:buClr>
                <a:srgbClr val="9E3611"/>
              </a:buClr>
              <a:buSzPct val="85000"/>
              <a:buFont typeface="Wingdings"/>
              <a:buChar char="▪"/>
              <a:defRPr sz="4000">
                <a:latin typeface="Rockwell"/>
                <a:ea typeface="Rockwell"/>
                <a:cs typeface="Rockwell"/>
                <a:sym typeface="Rockwell"/>
              </a:defRPr>
            </a:lvl1pPr>
            <a:lvl2pPr marL="680719" indent="-406399">
              <a:spcBef>
                <a:spcPts val="2400"/>
              </a:spcBef>
              <a:buClr>
                <a:srgbClr val="9E3611"/>
              </a:buClr>
              <a:buSzPct val="85000"/>
              <a:buFont typeface="Wingdings"/>
              <a:buChar char="▪"/>
              <a:defRPr sz="4000">
                <a:latin typeface="Rockwell"/>
                <a:ea typeface="Rockwell"/>
                <a:cs typeface="Rockwell"/>
                <a:sym typeface="Rockwell"/>
              </a:defRPr>
            </a:lvl2pPr>
            <a:lvl3pPr marL="1005838" indent="-457200">
              <a:spcBef>
                <a:spcPts val="2400"/>
              </a:spcBef>
              <a:buClr>
                <a:srgbClr val="9E3611"/>
              </a:buClr>
              <a:buSzPct val="85000"/>
              <a:buFont typeface="Wingdings"/>
              <a:buChar char="▪"/>
              <a:defRPr sz="4000">
                <a:latin typeface="Rockwell"/>
                <a:ea typeface="Rockwell"/>
                <a:cs typeface="Rockwell"/>
                <a:sym typeface="Rockwell"/>
              </a:defRPr>
            </a:lvl3pPr>
            <a:lvl4pPr marL="1280160" indent="-457200">
              <a:spcBef>
                <a:spcPts val="2400"/>
              </a:spcBef>
              <a:buClr>
                <a:srgbClr val="9E3611"/>
              </a:buClr>
              <a:buSzPct val="85000"/>
              <a:buFont typeface="Wingdings"/>
              <a:buChar char="▪"/>
              <a:defRPr sz="4000">
                <a:latin typeface="Rockwell"/>
                <a:ea typeface="Rockwell"/>
                <a:cs typeface="Rockwell"/>
                <a:sym typeface="Rockwell"/>
              </a:defRPr>
            </a:lvl4pPr>
            <a:lvl5pPr marL="1554480" indent="-457200">
              <a:spcBef>
                <a:spcPts val="2400"/>
              </a:spcBef>
              <a:buClr>
                <a:srgbClr val="9E3611"/>
              </a:buClr>
              <a:buSzPct val="85000"/>
              <a:buFont typeface="Wingdings"/>
              <a:buChar char="▪"/>
              <a:defRPr sz="4000"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1" name="Shape 791"/>
          <p:cNvSpPr>
            <a:spLocks noGrp="1"/>
          </p:cNvSpPr>
          <p:nvPr>
            <p:ph type="sldNum" sz="quarter" idx="2"/>
          </p:nvPr>
        </p:nvSpPr>
        <p:spPr>
          <a:xfrm>
            <a:off x="22968342" y="12616054"/>
            <a:ext cx="587989" cy="589279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FFFFFF"/>
                </a:solidFill>
                <a:latin typeface="Rockwell Condensed"/>
                <a:ea typeface="Rockwell Condensed"/>
                <a:cs typeface="Rockwell Condensed"/>
                <a:sym typeface="Rockwell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image1.png" descr="My_PLC_Logo_no_be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1318" y="119664"/>
            <a:ext cx="2657858" cy="1731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514" y="165158"/>
            <a:ext cx="2171472" cy="742835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Shape 8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8" name="Shape 8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9" name="Shape 8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7" name="Shape 8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/>
          </p:cNvSpPr>
          <p:nvPr>
            <p:ph type="title"/>
          </p:nvPr>
        </p:nvSpPr>
        <p:spPr>
          <a:xfrm>
            <a:off x="6019798" y="2124074"/>
            <a:ext cx="12342026" cy="1990728"/>
          </a:xfrm>
          <a:prstGeom prst="rect">
            <a:avLst/>
          </a:prstGeom>
        </p:spPr>
        <p:txBody>
          <a:bodyPr lIns="114298" tIns="114298" rIns="114298" bIns="114298" anchor="t"/>
          <a:lstStyle>
            <a:lvl1pPr defTabSz="1285875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825" name="Shape 825"/>
          <p:cNvSpPr>
            <a:spLocks noGrp="1"/>
          </p:cNvSpPr>
          <p:nvPr>
            <p:ph type="body" sz="half" idx="1"/>
          </p:nvPr>
        </p:nvSpPr>
        <p:spPr>
          <a:xfrm>
            <a:off x="6019798" y="4114798"/>
            <a:ext cx="12344404" cy="7886704"/>
          </a:xfrm>
          <a:prstGeom prst="rect">
            <a:avLst/>
          </a:prstGeom>
        </p:spPr>
        <p:txBody>
          <a:bodyPr lIns="137158" tIns="137158" rIns="137158" bIns="137158"/>
          <a:lstStyle>
            <a:lvl1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6" name="Shape 826"/>
          <p:cNvSpPr>
            <a:spLocks noGrp="1"/>
          </p:cNvSpPr>
          <p:nvPr>
            <p:ph type="sldNum" sz="quarter" idx="2"/>
          </p:nvPr>
        </p:nvSpPr>
        <p:spPr>
          <a:xfrm>
            <a:off x="14777990" y="11044637"/>
            <a:ext cx="385812" cy="408781"/>
          </a:xfrm>
          <a:prstGeom prst="rect">
            <a:avLst/>
          </a:prstGeom>
        </p:spPr>
        <p:txBody>
          <a:bodyPr lIns="96440" tIns="96440" rIns="96440" bIns="96440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>
            <a:spLocks noGrp="1"/>
          </p:cNvSpPr>
          <p:nvPr>
            <p:ph type="title"/>
          </p:nvPr>
        </p:nvSpPr>
        <p:spPr>
          <a:xfrm>
            <a:off x="6019798" y="2124074"/>
            <a:ext cx="12342026" cy="1990728"/>
          </a:xfrm>
          <a:prstGeom prst="rect">
            <a:avLst/>
          </a:prstGeom>
        </p:spPr>
        <p:txBody>
          <a:bodyPr lIns="114298" tIns="114298" rIns="114298" bIns="114298" anchor="t"/>
          <a:lstStyle>
            <a:lvl1pPr defTabSz="1285875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834" name="Shape 834"/>
          <p:cNvSpPr>
            <a:spLocks noGrp="1"/>
          </p:cNvSpPr>
          <p:nvPr>
            <p:ph type="body" sz="half" idx="1"/>
          </p:nvPr>
        </p:nvSpPr>
        <p:spPr>
          <a:xfrm>
            <a:off x="6019798" y="4114798"/>
            <a:ext cx="12344404" cy="7886704"/>
          </a:xfrm>
          <a:prstGeom prst="rect">
            <a:avLst/>
          </a:prstGeom>
        </p:spPr>
        <p:txBody>
          <a:bodyPr lIns="137158" tIns="137158" rIns="137158" bIns="137158"/>
          <a:lstStyle>
            <a:lvl1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14777990" y="11044637"/>
            <a:ext cx="385812" cy="408781"/>
          </a:xfrm>
          <a:prstGeom prst="rect">
            <a:avLst/>
          </a:prstGeom>
        </p:spPr>
        <p:txBody>
          <a:bodyPr lIns="96440" tIns="96440" rIns="96440" bIns="96440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>
            <a:spLocks noGrp="1"/>
          </p:cNvSpPr>
          <p:nvPr>
            <p:ph type="title"/>
          </p:nvPr>
        </p:nvSpPr>
        <p:spPr>
          <a:xfrm>
            <a:off x="4305300" y="2059781"/>
            <a:ext cx="15773400" cy="2393158"/>
          </a:xfrm>
          <a:prstGeom prst="rect">
            <a:avLst/>
          </a:prstGeom>
        </p:spPr>
        <p:txBody>
          <a:bodyPr lIns="68579" tIns="68579" rIns="68579" bIns="6857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43" name="Shape 843"/>
          <p:cNvSpPr>
            <a:spLocks noGrp="1"/>
          </p:cNvSpPr>
          <p:nvPr>
            <p:ph type="body" sz="half" idx="1"/>
          </p:nvPr>
        </p:nvSpPr>
        <p:spPr>
          <a:xfrm>
            <a:off x="4305300" y="4452937"/>
            <a:ext cx="15773400" cy="7548564"/>
          </a:xfrm>
          <a:prstGeom prst="rect">
            <a:avLst/>
          </a:prstGeom>
        </p:spPr>
        <p:txBody>
          <a:bodyPr lIns="68579" tIns="68579" rIns="68579" bIns="6857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4" name="Shape 844"/>
          <p:cNvSpPr>
            <a:spLocks noGrp="1"/>
          </p:cNvSpPr>
          <p:nvPr>
            <p:ph type="sldNum" sz="quarter" idx="2"/>
          </p:nvPr>
        </p:nvSpPr>
        <p:spPr>
          <a:xfrm>
            <a:off x="19619874" y="11270138"/>
            <a:ext cx="458827" cy="505459"/>
          </a:xfrm>
          <a:prstGeom prst="rect">
            <a:avLst/>
          </a:prstGeom>
        </p:spPr>
        <p:txBody>
          <a:bodyPr lIns="68579" tIns="68579" rIns="68579" bIns="6857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16" y="88958"/>
            <a:ext cx="2171470" cy="742835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Shape 8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16" y="88958"/>
            <a:ext cx="2171470" cy="742835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Shape 8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1" name="Shape 8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2" name="Shape 8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16" y="88958"/>
            <a:ext cx="2171470" cy="742835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Shape 8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1" name="Shape 8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7" y="-3"/>
            <a:ext cx="18288004" cy="137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7859818" y="13309600"/>
            <a:ext cx="1532982" cy="4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>
              <a:defRPr sz="18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104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5975" y="233262"/>
            <a:ext cx="1925018" cy="129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19942802" y="12814936"/>
            <a:ext cx="478799" cy="525778"/>
          </a:xfrm>
          <a:prstGeom prst="rect">
            <a:avLst/>
          </a:prstGeom>
        </p:spPr>
        <p:txBody>
          <a:bodyPr/>
          <a:lstStyle>
            <a:lvl1pPr defTabSz="914400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16" y="88958"/>
            <a:ext cx="2171470" cy="742835"/>
          </a:xfrm>
          <a:prstGeom prst="rect">
            <a:avLst/>
          </a:prstGeom>
          <a:ln w="12700">
            <a:miter lim="400000"/>
          </a:ln>
        </p:spPr>
      </p:pic>
      <p:sp>
        <p:nvSpPr>
          <p:cNvPr id="879" name="Shape 879"/>
          <p:cNvSpPr>
            <a:spLocks noGrp="1"/>
          </p:cNvSpPr>
          <p:nvPr>
            <p:ph type="title"/>
          </p:nvPr>
        </p:nvSpPr>
        <p:spPr>
          <a:xfrm>
            <a:off x="6019798" y="2124074"/>
            <a:ext cx="12342026" cy="1990728"/>
          </a:xfrm>
          <a:prstGeom prst="rect">
            <a:avLst/>
          </a:prstGeom>
        </p:spPr>
        <p:txBody>
          <a:bodyPr lIns="114298" tIns="114298" rIns="114298" bIns="114298" anchor="t"/>
          <a:lstStyle>
            <a:lvl1pPr defTabSz="1285875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880" name="Shape 880"/>
          <p:cNvSpPr>
            <a:spLocks noGrp="1"/>
          </p:cNvSpPr>
          <p:nvPr>
            <p:ph type="body" sz="half" idx="1"/>
          </p:nvPr>
        </p:nvSpPr>
        <p:spPr>
          <a:xfrm>
            <a:off x="6019798" y="4114798"/>
            <a:ext cx="12344404" cy="7886704"/>
          </a:xfrm>
          <a:prstGeom prst="rect">
            <a:avLst/>
          </a:prstGeom>
        </p:spPr>
        <p:txBody>
          <a:bodyPr lIns="137158" tIns="137158" rIns="137158" bIns="137158"/>
          <a:lstStyle>
            <a:lvl1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285875">
              <a:spcBef>
                <a:spcPts val="4600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Shape 881"/>
          <p:cNvSpPr>
            <a:spLocks noGrp="1"/>
          </p:cNvSpPr>
          <p:nvPr>
            <p:ph type="sldNum" sz="quarter" idx="2"/>
          </p:nvPr>
        </p:nvSpPr>
        <p:spPr>
          <a:xfrm>
            <a:off x="14777990" y="11044637"/>
            <a:ext cx="385812" cy="408781"/>
          </a:xfrm>
          <a:prstGeom prst="rect">
            <a:avLst/>
          </a:prstGeom>
        </p:spPr>
        <p:txBody>
          <a:bodyPr lIns="96440" tIns="96440" rIns="96440" bIns="96440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889" name="Shape 889"/>
          <p:cNvSpPr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0" algn="ctr">
              <a:buSzTx/>
              <a:buFontTx/>
              <a:buNone/>
              <a:defRPr sz="4800"/>
            </a:lvl2pPr>
            <a:lvl3pPr marL="0" indent="0" algn="ctr">
              <a:buSzTx/>
              <a:buFontTx/>
              <a:buNone/>
              <a:defRPr sz="4800"/>
            </a:lvl3pPr>
            <a:lvl4pPr marL="0" indent="0" algn="ctr">
              <a:buSzTx/>
              <a:buFontTx/>
              <a:buNone/>
              <a:defRPr sz="4800"/>
            </a:lvl4pPr>
            <a:lvl5pPr marL="0" indent="0" algn="ctr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0" name="Shape 8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8" name="Shape 8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9" name="Shape 8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7" name="Shape 907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8" name="Shape 9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image3.png" descr="MyPLC_slide_master_no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" y="-3"/>
            <a:ext cx="24384007" cy="13716007"/>
          </a:xfrm>
          <a:prstGeom prst="rect">
            <a:avLst/>
          </a:prstGeom>
          <a:ln w="12700">
            <a:miter lim="400000"/>
          </a:ln>
        </p:spPr>
      </p:pic>
      <p:sp>
        <p:nvSpPr>
          <p:cNvPr id="916" name="Shape 916"/>
          <p:cNvSpPr/>
          <p:nvPr/>
        </p:nvSpPr>
        <p:spPr>
          <a:xfrm>
            <a:off x="19749093" y="13309600"/>
            <a:ext cx="2043978" cy="551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</a:t>
            </a:r>
          </a:p>
        </p:txBody>
      </p:sp>
      <p:pic>
        <p:nvPicPr>
          <p:cNvPr id="917" name="image1.png" descr="My_PLC_Logo_no_b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30636" y="233264"/>
            <a:ext cx="2566692" cy="1296146"/>
          </a:xfrm>
          <a:prstGeom prst="rect">
            <a:avLst/>
          </a:prstGeom>
          <a:ln w="12700">
            <a:miter lim="400000"/>
          </a:ln>
        </p:spPr>
      </p:pic>
      <p:sp>
        <p:nvSpPr>
          <p:cNvPr id="918" name="Shape 918"/>
          <p:cNvSpPr>
            <a:spLocks noGrp="1"/>
          </p:cNvSpPr>
          <p:nvPr>
            <p:ph type="title"/>
          </p:nvPr>
        </p:nvSpPr>
        <p:spPr>
          <a:xfrm>
            <a:off x="1219196" y="184151"/>
            <a:ext cx="21945608" cy="3016251"/>
          </a:xfrm>
          <a:prstGeom prst="rect">
            <a:avLst/>
          </a:prstGeom>
        </p:spPr>
        <p:txBody>
          <a:bodyPr lIns="130045" tIns="130045" rIns="130045" bIns="130045"/>
          <a:lstStyle>
            <a:lvl1pPr algn="ctr">
              <a:lnSpc>
                <a:spcPct val="100000"/>
              </a:lnSpc>
              <a:defRPr sz="8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19" name="Shape 919"/>
          <p:cNvSpPr>
            <a:spLocks noGrp="1"/>
          </p:cNvSpPr>
          <p:nvPr>
            <p:ph type="body" idx="1"/>
          </p:nvPr>
        </p:nvSpPr>
        <p:spPr>
          <a:xfrm>
            <a:off x="1219196" y="3200400"/>
            <a:ext cx="21945608" cy="10515604"/>
          </a:xfrm>
          <a:prstGeom prst="rect">
            <a:avLst/>
          </a:prstGeom>
        </p:spPr>
        <p:txBody>
          <a:bodyPr lIns="130045" tIns="130045" rIns="130045" bIns="130045"/>
          <a:lstStyle>
            <a:lvl1pPr marL="663004" indent="-663004">
              <a:lnSpc>
                <a:spcPct val="100000"/>
              </a:lnSpc>
              <a:spcBef>
                <a:spcPts val="800"/>
              </a:spcBef>
              <a:defRPr sz="6000"/>
            </a:lvl1pPr>
            <a:lvl2pPr marL="952889" indent="-631433">
              <a:lnSpc>
                <a:spcPct val="100000"/>
              </a:lnSpc>
              <a:spcBef>
                <a:spcPts val="800"/>
              </a:spcBef>
              <a:buChar char="–"/>
              <a:defRPr sz="6000"/>
            </a:lvl2pPr>
            <a:lvl3pPr marL="1232252" indent="-589338">
              <a:lnSpc>
                <a:spcPct val="100000"/>
              </a:lnSpc>
              <a:spcBef>
                <a:spcPts val="800"/>
              </a:spcBef>
              <a:defRPr sz="6000"/>
            </a:lvl3pPr>
            <a:lvl4pPr marL="1671578" indent="-707206">
              <a:lnSpc>
                <a:spcPct val="100000"/>
              </a:lnSpc>
              <a:spcBef>
                <a:spcPts val="800"/>
              </a:spcBef>
              <a:buChar char="–"/>
              <a:defRPr sz="6000"/>
            </a:lvl4pPr>
            <a:lvl5pPr marL="1993033" indent="-707206">
              <a:lnSpc>
                <a:spcPct val="100000"/>
              </a:lnSpc>
              <a:spcBef>
                <a:spcPts val="800"/>
              </a:spcBef>
              <a:buChar char="»"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0" name="Shape 920"/>
          <p:cNvSpPr>
            <a:spLocks noGrp="1"/>
          </p:cNvSpPr>
          <p:nvPr>
            <p:ph type="sldNum" sz="quarter" idx="2"/>
          </p:nvPr>
        </p:nvSpPr>
        <p:spPr>
          <a:xfrm>
            <a:off x="22581233" y="12782681"/>
            <a:ext cx="583569" cy="590291"/>
          </a:xfrm>
          <a:prstGeom prst="rect">
            <a:avLst/>
          </a:prstGeom>
        </p:spPr>
        <p:txBody>
          <a:bodyPr lIns="130045" tIns="130045" rIns="130045" bIns="130045"/>
          <a:lstStyle>
            <a:lvl1pPr>
              <a:defRPr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>
            <a:spLocks noGrp="1"/>
          </p:cNvSpPr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8" name="Shape 928"/>
          <p:cNvSpPr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9" name="Shape 929"/>
          <p:cNvSpPr>
            <a:spLocks noGrp="1"/>
          </p:cNvSpPr>
          <p:nvPr>
            <p:ph type="sldNum" sz="quarter" idx="2"/>
          </p:nvPr>
        </p:nvSpPr>
        <p:spPr>
          <a:xfrm>
            <a:off x="19917054" y="12802235"/>
            <a:ext cx="504546" cy="5511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37" name="Shape 937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100000"/>
              </a:lnSpc>
              <a:spcBef>
                <a:spcPts val="1500"/>
              </a:spcBef>
              <a:defRPr sz="6400"/>
            </a:lvl1pPr>
            <a:lvl2pPr marL="1110342" indent="-653142">
              <a:lnSpc>
                <a:spcPct val="100000"/>
              </a:lnSpc>
              <a:spcBef>
                <a:spcPts val="1500"/>
              </a:spcBef>
              <a:buChar char="–"/>
              <a:defRPr sz="6400"/>
            </a:lvl2pPr>
            <a:lvl3pPr marL="1524000" indent="-609600">
              <a:lnSpc>
                <a:spcPct val="100000"/>
              </a:lnSpc>
              <a:spcBef>
                <a:spcPts val="1500"/>
              </a:spcBef>
              <a:defRPr sz="6400"/>
            </a:lvl3pPr>
            <a:lvl4pPr marL="2103120" indent="-731519">
              <a:lnSpc>
                <a:spcPct val="100000"/>
              </a:lnSpc>
              <a:spcBef>
                <a:spcPts val="1500"/>
              </a:spcBef>
              <a:buChar char="–"/>
              <a:defRPr sz="6400"/>
            </a:lvl4pPr>
            <a:lvl5pPr marL="2560320" indent="-731520">
              <a:lnSpc>
                <a:spcPct val="100000"/>
              </a:lnSpc>
              <a:spcBef>
                <a:spcPts val="1500"/>
              </a:spcBef>
              <a:buChar char="»"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Shape 938"/>
          <p:cNvSpPr>
            <a:spLocks noGrp="1"/>
          </p:cNvSpPr>
          <p:nvPr>
            <p:ph type="sldNum" sz="quarter" idx="2"/>
          </p:nvPr>
        </p:nvSpPr>
        <p:spPr>
          <a:xfrm>
            <a:off x="19917054" y="12802235"/>
            <a:ext cx="504546" cy="5511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/>
          </p:cNvSpPr>
          <p:nvPr>
            <p:ph type="title"/>
          </p:nvPr>
        </p:nvSpPr>
        <p:spPr>
          <a:xfrm>
            <a:off x="7562847" y="2124074"/>
            <a:ext cx="9256520" cy="1990728"/>
          </a:xfrm>
          <a:prstGeom prst="rect">
            <a:avLst/>
          </a:prstGeom>
        </p:spPr>
        <p:txBody>
          <a:bodyPr lIns="48005" tIns="48005" rIns="48005" bIns="48005" anchor="t"/>
          <a:lstStyle>
            <a:lvl1pPr algn="ctr" defTabSz="1080136">
              <a:lnSpc>
                <a:spcPct val="100000"/>
              </a:lnSpc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946" name="Shape 946"/>
          <p:cNvSpPr>
            <a:spLocks noGrp="1"/>
          </p:cNvSpPr>
          <p:nvPr>
            <p:ph type="body" sz="half" idx="1"/>
          </p:nvPr>
        </p:nvSpPr>
        <p:spPr>
          <a:xfrm>
            <a:off x="7562847" y="4114798"/>
            <a:ext cx="9258306" cy="7886704"/>
          </a:xfrm>
          <a:prstGeom prst="rect">
            <a:avLst/>
          </a:prstGeom>
        </p:spPr>
        <p:txBody>
          <a:bodyPr lIns="57604" tIns="57604" rIns="57604" bIns="57604"/>
          <a:lstStyle>
            <a:lvl1pPr marL="0" indent="0" algn="ctr" defTabSz="1080136">
              <a:lnSpc>
                <a:spcPct val="100000"/>
              </a:lnSpc>
              <a:spcBef>
                <a:spcPts val="3800"/>
              </a:spcBef>
              <a:buSzTx/>
              <a:buFont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080136">
              <a:lnSpc>
                <a:spcPct val="100000"/>
              </a:lnSpc>
              <a:spcBef>
                <a:spcPts val="3800"/>
              </a:spcBef>
              <a:buSzTx/>
              <a:buFont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080136">
              <a:lnSpc>
                <a:spcPct val="100000"/>
              </a:lnSpc>
              <a:spcBef>
                <a:spcPts val="3800"/>
              </a:spcBef>
              <a:buSzTx/>
              <a:buFont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080136">
              <a:lnSpc>
                <a:spcPct val="100000"/>
              </a:lnSpc>
              <a:spcBef>
                <a:spcPts val="3800"/>
              </a:spcBef>
              <a:buSzTx/>
              <a:buFont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080136">
              <a:lnSpc>
                <a:spcPct val="100000"/>
              </a:lnSpc>
              <a:spcBef>
                <a:spcPts val="3800"/>
              </a:spcBef>
              <a:buSzTx/>
              <a:buFont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7" name="Shape 947"/>
          <p:cNvSpPr>
            <a:spLocks noGrp="1"/>
          </p:cNvSpPr>
          <p:nvPr>
            <p:ph type="sldNum" sz="quarter" idx="2"/>
          </p:nvPr>
        </p:nvSpPr>
        <p:spPr>
          <a:xfrm>
            <a:off x="14172660" y="11119624"/>
            <a:ext cx="248191" cy="258807"/>
          </a:xfrm>
          <a:prstGeom prst="rect">
            <a:avLst/>
          </a:prstGeom>
        </p:spPr>
        <p:txBody>
          <a:bodyPr lIns="40502" tIns="40502" rIns="40502" bIns="40502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10000">
              <a:srgbClr val="66D3EE"/>
            </a:gs>
            <a:gs pos="100000">
              <a:srgbClr val="06588E"/>
            </a:gs>
          </a:gsLst>
          <a:lin ang="612000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>
            <a:spLocks noGrp="1"/>
          </p:cNvSpPr>
          <p:nvPr>
            <p:ph type="title"/>
          </p:nvPr>
        </p:nvSpPr>
        <p:spPr>
          <a:xfrm>
            <a:off x="1368424" y="1371596"/>
            <a:ext cx="16002002" cy="5943605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100000"/>
              </a:lnSpc>
              <a:defRPr sz="9600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955" name="Shape 955"/>
          <p:cNvSpPr>
            <a:spLocks noGrp="1"/>
          </p:cNvSpPr>
          <p:nvPr>
            <p:ph type="body" sz="quarter" idx="1"/>
          </p:nvPr>
        </p:nvSpPr>
        <p:spPr>
          <a:xfrm>
            <a:off x="1368424" y="7687733"/>
            <a:ext cx="12801601" cy="3894667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42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9144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42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9144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42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9144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42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9144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42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6" name="Shape 956"/>
          <p:cNvSpPr/>
          <p:nvPr/>
        </p:nvSpPr>
        <p:spPr>
          <a:xfrm flipH="1">
            <a:off x="16456022" y="16934"/>
            <a:ext cx="7620002" cy="7620002"/>
          </a:xfrm>
          <a:prstGeom prst="line">
            <a:avLst/>
          </a:prstGeom>
          <a:ln w="254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57" name="Shape 957"/>
          <p:cNvSpPr/>
          <p:nvPr/>
        </p:nvSpPr>
        <p:spPr>
          <a:xfrm flipH="1">
            <a:off x="12216339" y="183088"/>
            <a:ext cx="12161312" cy="12161313"/>
          </a:xfrm>
          <a:prstGeom prst="line">
            <a:avLst/>
          </a:prstGeom>
          <a:ln w="254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58" name="Shape 958"/>
          <p:cNvSpPr/>
          <p:nvPr/>
        </p:nvSpPr>
        <p:spPr>
          <a:xfrm flipH="1">
            <a:off x="14471650" y="457200"/>
            <a:ext cx="9906000" cy="9906000"/>
          </a:xfrm>
          <a:prstGeom prst="line">
            <a:avLst/>
          </a:prstGeom>
          <a:ln w="254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59" name="Shape 959"/>
          <p:cNvSpPr/>
          <p:nvPr/>
        </p:nvSpPr>
        <p:spPr>
          <a:xfrm flipH="1">
            <a:off x="14671673" y="64555"/>
            <a:ext cx="9705981" cy="9705981"/>
          </a:xfrm>
          <a:prstGeom prst="line">
            <a:avLst/>
          </a:prstGeom>
          <a:ln w="635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0" name="Shape 960"/>
          <p:cNvSpPr/>
          <p:nvPr/>
        </p:nvSpPr>
        <p:spPr>
          <a:xfrm flipH="1">
            <a:off x="15690851" y="1219202"/>
            <a:ext cx="8686798" cy="8686798"/>
          </a:xfrm>
          <a:prstGeom prst="line">
            <a:avLst/>
          </a:prstGeom>
          <a:ln w="635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1" name="Shape 961"/>
          <p:cNvSpPr>
            <a:spLocks noGrp="1"/>
          </p:cNvSpPr>
          <p:nvPr>
            <p:ph type="sldNum" sz="quarter" idx="2"/>
          </p:nvPr>
        </p:nvSpPr>
        <p:spPr>
          <a:xfrm>
            <a:off x="21914405" y="11323322"/>
            <a:ext cx="1096486" cy="1173479"/>
          </a:xfrm>
          <a:prstGeom prst="rect">
            <a:avLst/>
          </a:prstGeom>
        </p:spPr>
        <p:txBody>
          <a:bodyPr anchor="b"/>
          <a:lstStyle>
            <a:lvl1pPr defTabSz="914400">
              <a:defRPr sz="6400">
                <a:solidFill>
                  <a:srgbClr val="0A31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10000">
              <a:srgbClr val="66D3EE"/>
            </a:gs>
            <a:gs pos="100000">
              <a:srgbClr val="06588E"/>
            </a:gs>
          </a:gsLst>
          <a:lin ang="612000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roup 973"/>
          <p:cNvGrpSpPr/>
          <p:nvPr/>
        </p:nvGrpSpPr>
        <p:grpSpPr>
          <a:xfrm>
            <a:off x="18413937" y="5926663"/>
            <a:ext cx="5963720" cy="6417740"/>
            <a:chOff x="0" y="-1"/>
            <a:chExt cx="5963719" cy="6417738"/>
          </a:xfrm>
        </p:grpSpPr>
        <p:sp>
          <p:nvSpPr>
            <p:cNvPr id="968" name="Shape 968"/>
            <p:cNvSpPr/>
            <p:nvPr/>
          </p:nvSpPr>
          <p:spPr>
            <a:xfrm flipH="1">
              <a:off x="4138087" y="-2"/>
              <a:ext cx="1825630" cy="1825626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 flipH="1">
              <a:off x="-1" y="454021"/>
              <a:ext cx="5963717" cy="5963717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 flipH="1">
              <a:off x="2170645" y="643467"/>
              <a:ext cx="3793071" cy="3793069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 flipH="1">
              <a:off x="2472270" y="335493"/>
              <a:ext cx="3491445" cy="3491442"/>
            </a:xfrm>
            <a:prstGeom prst="line">
              <a:avLst/>
            </a:prstGeom>
            <a:noFill/>
            <a:ln w="50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 flipH="1">
              <a:off x="3423715" y="1439335"/>
              <a:ext cx="2540004" cy="2540001"/>
            </a:xfrm>
            <a:prstGeom prst="line">
              <a:avLst/>
            </a:prstGeom>
            <a:noFill/>
            <a:ln w="50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74" name="Shape 974"/>
          <p:cNvSpPr>
            <a:spLocks noGrp="1"/>
          </p:cNvSpPr>
          <p:nvPr>
            <p:ph type="title"/>
          </p:nvPr>
        </p:nvSpPr>
        <p:spPr>
          <a:xfrm>
            <a:off x="1368424" y="8974663"/>
            <a:ext cx="17068802" cy="3014136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7200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975" name="Shape 975"/>
          <p:cNvSpPr>
            <a:spLocks noGrp="1"/>
          </p:cNvSpPr>
          <p:nvPr>
            <p:ph type="body" sz="half" idx="1"/>
          </p:nvPr>
        </p:nvSpPr>
        <p:spPr>
          <a:xfrm>
            <a:off x="1368424" y="1371600"/>
            <a:ext cx="17068802" cy="7230534"/>
          </a:xfrm>
          <a:prstGeom prst="rect">
            <a:avLst/>
          </a:prstGeom>
        </p:spPr>
        <p:txBody>
          <a:bodyPr anchor="ctr"/>
          <a:lstStyle>
            <a:lvl1pPr marL="571500" indent="-571500" defTabSz="9144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80000"/>
              <a:buFont typeface="Wingdings 3"/>
              <a:buChar char=""/>
              <a:defRPr sz="40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92200" indent="-635000" defTabSz="9144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80000"/>
              <a:buFont typeface="Wingdings 3"/>
              <a:buChar char=""/>
              <a:defRPr sz="40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28775" indent="-714375" defTabSz="9144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80000"/>
              <a:buFont typeface="Wingdings 3"/>
              <a:buChar char=""/>
              <a:defRPr sz="40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61456" indent="-489857" defTabSz="9144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80000"/>
              <a:buFont typeface="Wingdings 3"/>
              <a:buChar char=""/>
              <a:defRPr sz="40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18656" indent="-489856" defTabSz="9144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80000"/>
              <a:buFont typeface="Wingdings 3"/>
              <a:buChar char=""/>
              <a:defRPr sz="40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6" name="Shape 976"/>
          <p:cNvSpPr>
            <a:spLocks noGrp="1"/>
          </p:cNvSpPr>
          <p:nvPr>
            <p:ph type="sldNum" sz="quarter" idx="2"/>
          </p:nvPr>
        </p:nvSpPr>
        <p:spPr>
          <a:xfrm>
            <a:off x="21914405" y="11323322"/>
            <a:ext cx="1096486" cy="1173479"/>
          </a:xfrm>
          <a:prstGeom prst="rect">
            <a:avLst/>
          </a:prstGeom>
        </p:spPr>
        <p:txBody>
          <a:bodyPr anchor="b"/>
          <a:lstStyle>
            <a:lvl1pPr defTabSz="914400">
              <a:defRPr sz="6400">
                <a:solidFill>
                  <a:srgbClr val="0A31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theme" Target="../theme/theme1.xml"/><Relationship Id="rId105" Type="http://schemas.openxmlformats.org/officeDocument/2006/relationships/image" Target="../media/image1.png"/><Relationship Id="rId10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00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My_PLC_Logo_no_beta.png"/>
          <p:cNvPicPr>
            <a:picLocks noChangeAspect="1"/>
          </p:cNvPicPr>
          <p:nvPr/>
        </p:nvPicPr>
        <p:blipFill>
          <a:blip r:embed="rId105">
            <a:extLst/>
          </a:blip>
          <a:stretch>
            <a:fillRect/>
          </a:stretch>
        </p:blipFill>
        <p:spPr>
          <a:xfrm>
            <a:off x="21726146" y="2"/>
            <a:ext cx="2657858" cy="1731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/>
          <p:cNvPicPr>
            <a:picLocks noChangeAspect="1"/>
          </p:cNvPicPr>
          <p:nvPr/>
        </p:nvPicPr>
        <p:blipFill>
          <a:blip r:embed="rId106">
            <a:extLst/>
          </a:blip>
          <a:stretch>
            <a:fillRect/>
          </a:stretch>
        </p:blipFill>
        <p:spPr>
          <a:xfrm>
            <a:off x="179316" y="88958"/>
            <a:ext cx="2171470" cy="7428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22203054" y="12802235"/>
            <a:ext cx="504546" cy="5511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  <p:sldLayoutId id="2147483708" r:id="rId56"/>
    <p:sldLayoutId id="2147483709" r:id="rId57"/>
    <p:sldLayoutId id="2147483710" r:id="rId58"/>
    <p:sldLayoutId id="2147483711" r:id="rId59"/>
    <p:sldLayoutId id="2147483712" r:id="rId60"/>
    <p:sldLayoutId id="2147483713" r:id="rId61"/>
    <p:sldLayoutId id="2147483714" r:id="rId62"/>
    <p:sldLayoutId id="2147483715" r:id="rId63"/>
    <p:sldLayoutId id="2147483716" r:id="rId64"/>
    <p:sldLayoutId id="2147483717" r:id="rId65"/>
    <p:sldLayoutId id="2147483718" r:id="rId66"/>
    <p:sldLayoutId id="2147483719" r:id="rId67"/>
    <p:sldLayoutId id="2147483720" r:id="rId68"/>
    <p:sldLayoutId id="2147483721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34" r:id="rId80"/>
    <p:sldLayoutId id="2147483735" r:id="rId81"/>
    <p:sldLayoutId id="2147483736" r:id="rId82"/>
    <p:sldLayoutId id="2147483737" r:id="rId83"/>
    <p:sldLayoutId id="2147483738" r:id="rId84"/>
    <p:sldLayoutId id="2147483739" r:id="rId85"/>
    <p:sldLayoutId id="2147483740" r:id="rId86"/>
    <p:sldLayoutId id="2147483741" r:id="rId87"/>
    <p:sldLayoutId id="2147483742" r:id="rId88"/>
    <p:sldLayoutId id="2147483743" r:id="rId89"/>
    <p:sldLayoutId id="2147483744" r:id="rId90"/>
    <p:sldLayoutId id="2147483745" r:id="rId91"/>
    <p:sldLayoutId id="2147483746" r:id="rId92"/>
    <p:sldLayoutId id="2147483747" r:id="rId93"/>
    <p:sldLayoutId id="2147483748" r:id="rId94"/>
    <p:sldLayoutId id="2147483749" r:id="rId95"/>
    <p:sldLayoutId id="2147483750" r:id="rId96"/>
    <p:sldLayoutId id="2147483751" r:id="rId97"/>
    <p:sldLayoutId id="2147483752" r:id="rId98"/>
    <p:sldLayoutId id="2147483753" r:id="rId99"/>
    <p:sldLayoutId id="2147483754" r:id="rId100"/>
    <p:sldLayoutId id="2147483755" r:id="rId101"/>
    <p:sldLayoutId id="2147483756" r:id="rId102"/>
    <p:sldLayoutId id="2147483757" r:id="rId103"/>
  </p:sldLayoutIdLst>
  <p:transition xmlns:p14="http://schemas.microsoft.com/office/powerpoint/2010/main"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8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roup 1207" descr="http://saralaughed.com/wp-content/uploads/2014/08/DSC_00361.jpg"/>
          <p:cNvGrpSpPr/>
          <p:nvPr/>
        </p:nvGrpSpPr>
        <p:grpSpPr>
          <a:xfrm>
            <a:off x="41625" y="1673424"/>
            <a:ext cx="24383998" cy="10801200"/>
            <a:chOff x="0" y="0"/>
            <a:chExt cx="24383996" cy="10801199"/>
          </a:xfrm>
        </p:grpSpPr>
        <p:sp>
          <p:nvSpPr>
            <p:cNvPr id="1205" name="Shape 1205"/>
            <p:cNvSpPr/>
            <p:nvPr/>
          </p:nvSpPr>
          <p:spPr>
            <a:xfrm>
              <a:off x="0" y="0"/>
              <a:ext cx="24383997" cy="10801200"/>
            </a:xfrm>
            <a:prstGeom prst="rect">
              <a:avLst/>
            </a:prstGeom>
            <a:solidFill>
              <a:srgbClr val="A8A0A3">
                <a:alpha val="1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endParaRPr/>
            </a:p>
          </p:txBody>
        </p:sp>
        <p:pic>
          <p:nvPicPr>
            <p:cNvPr id="1206" name="image37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3997" cy="1080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08" name="Shape 1208"/>
          <p:cNvSpPr/>
          <p:nvPr/>
        </p:nvSpPr>
        <p:spPr>
          <a:xfrm>
            <a:off x="1822848" y="9594304"/>
            <a:ext cx="22082454" cy="190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>
              <a:defRPr sz="11900" b="1">
                <a:solidFill>
                  <a:srgbClr val="0013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</a:t>
            </a:r>
            <a:r>
              <a:rPr>
                <a:solidFill>
                  <a:srgbClr val="146417"/>
                </a:solidFill>
              </a:rPr>
              <a:t>to promote </a:t>
            </a:r>
            <a:r>
              <a:rPr>
                <a:solidFill>
                  <a:srgbClr val="3A2373"/>
                </a:solidFill>
              </a:rPr>
              <a:t>self </a:t>
            </a:r>
            <a:r>
              <a:rPr>
                <a:solidFill>
                  <a:srgbClr val="B30148"/>
                </a:solidFill>
              </a:rPr>
              <a:t>study</a:t>
            </a:r>
          </a:p>
        </p:txBody>
      </p:sp>
      <p:sp>
        <p:nvSpPr>
          <p:cNvPr id="1209" name="Shape 1209"/>
          <p:cNvSpPr/>
          <p:nvPr/>
        </p:nvSpPr>
        <p:spPr>
          <a:xfrm>
            <a:off x="1246785" y="8818346"/>
            <a:ext cx="22947027" cy="3275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9" extrusionOk="0">
                <a:moveTo>
                  <a:pt x="923" y="1521"/>
                </a:moveTo>
                <a:cubicBezTo>
                  <a:pt x="909" y="1649"/>
                  <a:pt x="738" y="3279"/>
                  <a:pt x="671" y="3693"/>
                </a:cubicBezTo>
                <a:cubicBezTo>
                  <a:pt x="633" y="3929"/>
                  <a:pt x="583" y="4109"/>
                  <a:pt x="545" y="4345"/>
                </a:cubicBezTo>
                <a:cubicBezTo>
                  <a:pt x="513" y="4545"/>
                  <a:pt x="495" y="4801"/>
                  <a:pt x="461" y="4996"/>
                </a:cubicBezTo>
                <a:cubicBezTo>
                  <a:pt x="383" y="5456"/>
                  <a:pt x="210" y="6300"/>
                  <a:pt x="210" y="6300"/>
                </a:cubicBezTo>
                <a:cubicBezTo>
                  <a:pt x="196" y="6517"/>
                  <a:pt x="189" y="6751"/>
                  <a:pt x="168" y="6952"/>
                </a:cubicBezTo>
                <a:cubicBezTo>
                  <a:pt x="119" y="7408"/>
                  <a:pt x="0" y="8255"/>
                  <a:pt x="0" y="8255"/>
                </a:cubicBezTo>
                <a:cubicBezTo>
                  <a:pt x="28" y="9052"/>
                  <a:pt x="14" y="9921"/>
                  <a:pt x="84" y="10645"/>
                </a:cubicBezTo>
                <a:cubicBezTo>
                  <a:pt x="110" y="10912"/>
                  <a:pt x="197" y="10774"/>
                  <a:pt x="252" y="10862"/>
                </a:cubicBezTo>
                <a:cubicBezTo>
                  <a:pt x="378" y="11064"/>
                  <a:pt x="629" y="11514"/>
                  <a:pt x="629" y="11514"/>
                </a:cubicBezTo>
                <a:cubicBezTo>
                  <a:pt x="643" y="14048"/>
                  <a:pt x="508" y="16726"/>
                  <a:pt x="671" y="19117"/>
                </a:cubicBezTo>
                <a:cubicBezTo>
                  <a:pt x="722" y="19871"/>
                  <a:pt x="980" y="19013"/>
                  <a:pt x="1132" y="18900"/>
                </a:cubicBezTo>
                <a:cubicBezTo>
                  <a:pt x="1277" y="18793"/>
                  <a:pt x="1329" y="18350"/>
                  <a:pt x="1468" y="18031"/>
                </a:cubicBezTo>
                <a:cubicBezTo>
                  <a:pt x="1521" y="17910"/>
                  <a:pt x="1581" y="17914"/>
                  <a:pt x="1636" y="17814"/>
                </a:cubicBezTo>
                <a:cubicBezTo>
                  <a:pt x="1778" y="17551"/>
                  <a:pt x="2055" y="16945"/>
                  <a:pt x="2055" y="16945"/>
                </a:cubicBezTo>
                <a:cubicBezTo>
                  <a:pt x="2954" y="21600"/>
                  <a:pt x="2102" y="17471"/>
                  <a:pt x="2726" y="19986"/>
                </a:cubicBezTo>
                <a:cubicBezTo>
                  <a:pt x="2962" y="20935"/>
                  <a:pt x="2737" y="20439"/>
                  <a:pt x="2978" y="20855"/>
                </a:cubicBezTo>
                <a:cubicBezTo>
                  <a:pt x="3225" y="20428"/>
                  <a:pt x="2981" y="20925"/>
                  <a:pt x="3271" y="19986"/>
                </a:cubicBezTo>
                <a:cubicBezTo>
                  <a:pt x="3324" y="19814"/>
                  <a:pt x="3388" y="19740"/>
                  <a:pt x="3439" y="19551"/>
                </a:cubicBezTo>
                <a:cubicBezTo>
                  <a:pt x="3487" y="19373"/>
                  <a:pt x="3516" y="19070"/>
                  <a:pt x="3565" y="18900"/>
                </a:cubicBezTo>
                <a:cubicBezTo>
                  <a:pt x="3602" y="18773"/>
                  <a:pt x="3652" y="18794"/>
                  <a:pt x="3691" y="18682"/>
                </a:cubicBezTo>
                <a:cubicBezTo>
                  <a:pt x="3779" y="18429"/>
                  <a:pt x="3847" y="17979"/>
                  <a:pt x="3943" y="17814"/>
                </a:cubicBezTo>
                <a:lnTo>
                  <a:pt x="4194" y="17379"/>
                </a:lnTo>
                <a:cubicBezTo>
                  <a:pt x="4236" y="17307"/>
                  <a:pt x="4279" y="17247"/>
                  <a:pt x="4320" y="17162"/>
                </a:cubicBezTo>
                <a:lnTo>
                  <a:pt x="4530" y="16727"/>
                </a:lnTo>
                <a:cubicBezTo>
                  <a:pt x="4697" y="16945"/>
                  <a:pt x="4869" y="17096"/>
                  <a:pt x="5033" y="17379"/>
                </a:cubicBezTo>
                <a:cubicBezTo>
                  <a:pt x="5411" y="18031"/>
                  <a:pt x="5427" y="18445"/>
                  <a:pt x="5788" y="19334"/>
                </a:cubicBezTo>
                <a:cubicBezTo>
                  <a:pt x="6095" y="20091"/>
                  <a:pt x="6383" y="20648"/>
                  <a:pt x="6711" y="21072"/>
                </a:cubicBezTo>
                <a:cubicBezTo>
                  <a:pt x="6793" y="21179"/>
                  <a:pt x="6878" y="21217"/>
                  <a:pt x="6962" y="21289"/>
                </a:cubicBezTo>
                <a:cubicBezTo>
                  <a:pt x="7060" y="21072"/>
                  <a:pt x="7162" y="20902"/>
                  <a:pt x="7256" y="20638"/>
                </a:cubicBezTo>
                <a:cubicBezTo>
                  <a:pt x="7618" y="19615"/>
                  <a:pt x="7234" y="20232"/>
                  <a:pt x="7591" y="19769"/>
                </a:cubicBezTo>
                <a:cubicBezTo>
                  <a:pt x="7703" y="19407"/>
                  <a:pt x="7834" y="19166"/>
                  <a:pt x="7927" y="18682"/>
                </a:cubicBezTo>
                <a:cubicBezTo>
                  <a:pt x="7969" y="18465"/>
                  <a:pt x="8001" y="18183"/>
                  <a:pt x="8053" y="18031"/>
                </a:cubicBezTo>
                <a:cubicBezTo>
                  <a:pt x="8103" y="17883"/>
                  <a:pt x="8165" y="17886"/>
                  <a:pt x="8221" y="17814"/>
                </a:cubicBezTo>
                <a:cubicBezTo>
                  <a:pt x="8263" y="17669"/>
                  <a:pt x="8296" y="17394"/>
                  <a:pt x="8346" y="17379"/>
                </a:cubicBezTo>
                <a:cubicBezTo>
                  <a:pt x="8556" y="17319"/>
                  <a:pt x="8770" y="17360"/>
                  <a:pt x="8976" y="17596"/>
                </a:cubicBezTo>
                <a:cubicBezTo>
                  <a:pt x="9033" y="17663"/>
                  <a:pt x="9051" y="18085"/>
                  <a:pt x="9101" y="18248"/>
                </a:cubicBezTo>
                <a:cubicBezTo>
                  <a:pt x="9165" y="18455"/>
                  <a:pt x="9242" y="18524"/>
                  <a:pt x="9311" y="18682"/>
                </a:cubicBezTo>
                <a:cubicBezTo>
                  <a:pt x="9368" y="18814"/>
                  <a:pt x="9419" y="19024"/>
                  <a:pt x="9479" y="19117"/>
                </a:cubicBezTo>
                <a:cubicBezTo>
                  <a:pt x="9560" y="19244"/>
                  <a:pt x="9647" y="19239"/>
                  <a:pt x="9730" y="19334"/>
                </a:cubicBezTo>
                <a:cubicBezTo>
                  <a:pt x="9774" y="19384"/>
                  <a:pt x="9814" y="19479"/>
                  <a:pt x="9856" y="19551"/>
                </a:cubicBezTo>
                <a:cubicBezTo>
                  <a:pt x="9898" y="19696"/>
                  <a:pt x="9932" y="19949"/>
                  <a:pt x="9982" y="19986"/>
                </a:cubicBezTo>
                <a:cubicBezTo>
                  <a:pt x="10158" y="20116"/>
                  <a:pt x="10228" y="19241"/>
                  <a:pt x="10360" y="18900"/>
                </a:cubicBezTo>
                <a:cubicBezTo>
                  <a:pt x="10423" y="18735"/>
                  <a:pt x="10499" y="18755"/>
                  <a:pt x="10569" y="18682"/>
                </a:cubicBezTo>
                <a:cubicBezTo>
                  <a:pt x="10726" y="18196"/>
                  <a:pt x="10811" y="17982"/>
                  <a:pt x="10947" y="17379"/>
                </a:cubicBezTo>
                <a:cubicBezTo>
                  <a:pt x="10992" y="17179"/>
                  <a:pt x="11023" y="16898"/>
                  <a:pt x="11073" y="16727"/>
                </a:cubicBezTo>
                <a:cubicBezTo>
                  <a:pt x="11109" y="16600"/>
                  <a:pt x="11159" y="16613"/>
                  <a:pt x="11198" y="16510"/>
                </a:cubicBezTo>
                <a:cubicBezTo>
                  <a:pt x="11271" y="16321"/>
                  <a:pt x="11338" y="16076"/>
                  <a:pt x="11408" y="15858"/>
                </a:cubicBezTo>
                <a:cubicBezTo>
                  <a:pt x="11738" y="16253"/>
                  <a:pt x="11919" y="16375"/>
                  <a:pt x="12205" y="16945"/>
                </a:cubicBezTo>
                <a:cubicBezTo>
                  <a:pt x="12518" y="17569"/>
                  <a:pt x="12467" y="17670"/>
                  <a:pt x="12792" y="18031"/>
                </a:cubicBezTo>
                <a:cubicBezTo>
                  <a:pt x="12889" y="18138"/>
                  <a:pt x="12989" y="18156"/>
                  <a:pt x="13086" y="18248"/>
                </a:cubicBezTo>
                <a:cubicBezTo>
                  <a:pt x="13695" y="18822"/>
                  <a:pt x="12546" y="18007"/>
                  <a:pt x="13589" y="18682"/>
                </a:cubicBezTo>
                <a:cubicBezTo>
                  <a:pt x="13636" y="18648"/>
                  <a:pt x="14227" y="18455"/>
                  <a:pt x="14386" y="17814"/>
                </a:cubicBezTo>
                <a:cubicBezTo>
                  <a:pt x="14997" y="15352"/>
                  <a:pt x="14071" y="17979"/>
                  <a:pt x="14805" y="16076"/>
                </a:cubicBezTo>
                <a:cubicBezTo>
                  <a:pt x="14914" y="15515"/>
                  <a:pt x="15006" y="14954"/>
                  <a:pt x="15141" y="14555"/>
                </a:cubicBezTo>
                <a:cubicBezTo>
                  <a:pt x="15179" y="14441"/>
                  <a:pt x="15227" y="14440"/>
                  <a:pt x="15267" y="14338"/>
                </a:cubicBezTo>
                <a:cubicBezTo>
                  <a:pt x="15312" y="14221"/>
                  <a:pt x="15351" y="14048"/>
                  <a:pt x="15393" y="13903"/>
                </a:cubicBezTo>
                <a:cubicBezTo>
                  <a:pt x="15546" y="14193"/>
                  <a:pt x="15706" y="14411"/>
                  <a:pt x="15854" y="14772"/>
                </a:cubicBezTo>
                <a:cubicBezTo>
                  <a:pt x="16090" y="15347"/>
                  <a:pt x="16087" y="15799"/>
                  <a:pt x="16315" y="16293"/>
                </a:cubicBezTo>
                <a:cubicBezTo>
                  <a:pt x="16409" y="16496"/>
                  <a:pt x="16512" y="16561"/>
                  <a:pt x="16609" y="16727"/>
                </a:cubicBezTo>
                <a:cubicBezTo>
                  <a:pt x="16680" y="16851"/>
                  <a:pt x="16749" y="17017"/>
                  <a:pt x="16819" y="17162"/>
                </a:cubicBezTo>
                <a:cubicBezTo>
                  <a:pt x="16986" y="17017"/>
                  <a:pt x="17158" y="16954"/>
                  <a:pt x="17322" y="16727"/>
                </a:cubicBezTo>
                <a:cubicBezTo>
                  <a:pt x="17371" y="16660"/>
                  <a:pt x="17402" y="16399"/>
                  <a:pt x="17448" y="16293"/>
                </a:cubicBezTo>
                <a:cubicBezTo>
                  <a:pt x="17529" y="16107"/>
                  <a:pt x="17616" y="16003"/>
                  <a:pt x="17699" y="15858"/>
                </a:cubicBezTo>
                <a:lnTo>
                  <a:pt x="17825" y="15641"/>
                </a:lnTo>
                <a:cubicBezTo>
                  <a:pt x="17979" y="15858"/>
                  <a:pt x="18139" y="15986"/>
                  <a:pt x="18287" y="16293"/>
                </a:cubicBezTo>
                <a:cubicBezTo>
                  <a:pt x="19530" y="18868"/>
                  <a:pt x="17854" y="15923"/>
                  <a:pt x="19000" y="18465"/>
                </a:cubicBezTo>
                <a:cubicBezTo>
                  <a:pt x="19078" y="18639"/>
                  <a:pt x="19167" y="18610"/>
                  <a:pt x="19251" y="18682"/>
                </a:cubicBezTo>
                <a:cubicBezTo>
                  <a:pt x="19335" y="18538"/>
                  <a:pt x="19422" y="18434"/>
                  <a:pt x="19503" y="18248"/>
                </a:cubicBezTo>
                <a:cubicBezTo>
                  <a:pt x="19549" y="18142"/>
                  <a:pt x="19780" y="17236"/>
                  <a:pt x="19797" y="17162"/>
                </a:cubicBezTo>
                <a:cubicBezTo>
                  <a:pt x="20101" y="15808"/>
                  <a:pt x="19722" y="17220"/>
                  <a:pt x="20090" y="15858"/>
                </a:cubicBezTo>
                <a:cubicBezTo>
                  <a:pt x="20131" y="15707"/>
                  <a:pt x="20166" y="15475"/>
                  <a:pt x="20216" y="15424"/>
                </a:cubicBezTo>
                <a:cubicBezTo>
                  <a:pt x="20451" y="15181"/>
                  <a:pt x="20691" y="15134"/>
                  <a:pt x="20929" y="14989"/>
                </a:cubicBezTo>
                <a:cubicBezTo>
                  <a:pt x="21009" y="14713"/>
                  <a:pt x="21131" y="14354"/>
                  <a:pt x="21181" y="13903"/>
                </a:cubicBezTo>
                <a:cubicBezTo>
                  <a:pt x="21209" y="13644"/>
                  <a:pt x="21202" y="13314"/>
                  <a:pt x="21223" y="13034"/>
                </a:cubicBezTo>
                <a:cubicBezTo>
                  <a:pt x="21286" y="12153"/>
                  <a:pt x="21382" y="11333"/>
                  <a:pt x="21432" y="10427"/>
                </a:cubicBezTo>
                <a:cubicBezTo>
                  <a:pt x="21533" y="8595"/>
                  <a:pt x="21471" y="9378"/>
                  <a:pt x="21600" y="8038"/>
                </a:cubicBezTo>
                <a:cubicBezTo>
                  <a:pt x="21524" y="6663"/>
                  <a:pt x="21537" y="6314"/>
                  <a:pt x="21348" y="5214"/>
                </a:cubicBezTo>
                <a:cubicBezTo>
                  <a:pt x="21302" y="4943"/>
                  <a:pt x="21237" y="4779"/>
                  <a:pt x="21181" y="4562"/>
                </a:cubicBezTo>
                <a:cubicBezTo>
                  <a:pt x="21031" y="3400"/>
                  <a:pt x="21005" y="2930"/>
                  <a:pt x="20761" y="2172"/>
                </a:cubicBezTo>
                <a:cubicBezTo>
                  <a:pt x="20712" y="2019"/>
                  <a:pt x="20649" y="2028"/>
                  <a:pt x="20593" y="1955"/>
                </a:cubicBezTo>
                <a:cubicBezTo>
                  <a:pt x="20463" y="2180"/>
                  <a:pt x="20429" y="2204"/>
                  <a:pt x="20300" y="2607"/>
                </a:cubicBezTo>
                <a:cubicBezTo>
                  <a:pt x="20213" y="2876"/>
                  <a:pt x="20048" y="3476"/>
                  <a:pt x="20048" y="3476"/>
                </a:cubicBezTo>
                <a:cubicBezTo>
                  <a:pt x="19783" y="3403"/>
                  <a:pt x="19516" y="3417"/>
                  <a:pt x="19251" y="3259"/>
                </a:cubicBezTo>
                <a:cubicBezTo>
                  <a:pt x="19150" y="3198"/>
                  <a:pt x="19059" y="2824"/>
                  <a:pt x="18958" y="2824"/>
                </a:cubicBezTo>
                <a:cubicBezTo>
                  <a:pt x="18691" y="2824"/>
                  <a:pt x="18426" y="3114"/>
                  <a:pt x="18161" y="3259"/>
                </a:cubicBezTo>
                <a:cubicBezTo>
                  <a:pt x="18091" y="3403"/>
                  <a:pt x="18020" y="3535"/>
                  <a:pt x="17951" y="3693"/>
                </a:cubicBezTo>
                <a:cubicBezTo>
                  <a:pt x="17640" y="4409"/>
                  <a:pt x="17916" y="3899"/>
                  <a:pt x="17657" y="4345"/>
                </a:cubicBezTo>
                <a:cubicBezTo>
                  <a:pt x="17613" y="4267"/>
                  <a:pt x="17398" y="3878"/>
                  <a:pt x="17364" y="3910"/>
                </a:cubicBezTo>
                <a:cubicBezTo>
                  <a:pt x="17190" y="4079"/>
                  <a:pt x="17027" y="4477"/>
                  <a:pt x="16861" y="4779"/>
                </a:cubicBezTo>
                <a:cubicBezTo>
                  <a:pt x="15815" y="6675"/>
                  <a:pt x="17103" y="4433"/>
                  <a:pt x="16273" y="5865"/>
                </a:cubicBezTo>
                <a:cubicBezTo>
                  <a:pt x="16078" y="5721"/>
                  <a:pt x="15879" y="5666"/>
                  <a:pt x="15686" y="5431"/>
                </a:cubicBezTo>
                <a:cubicBezTo>
                  <a:pt x="15637" y="5371"/>
                  <a:pt x="15605" y="5113"/>
                  <a:pt x="15560" y="4996"/>
                </a:cubicBezTo>
                <a:cubicBezTo>
                  <a:pt x="15521" y="4894"/>
                  <a:pt x="15474" y="4882"/>
                  <a:pt x="15435" y="4779"/>
                </a:cubicBezTo>
                <a:cubicBezTo>
                  <a:pt x="15362" y="4590"/>
                  <a:pt x="15295" y="4345"/>
                  <a:pt x="15225" y="4128"/>
                </a:cubicBezTo>
                <a:lnTo>
                  <a:pt x="14470" y="4345"/>
                </a:lnTo>
                <a:cubicBezTo>
                  <a:pt x="14330" y="4397"/>
                  <a:pt x="14191" y="4597"/>
                  <a:pt x="14050" y="4562"/>
                </a:cubicBezTo>
                <a:cubicBezTo>
                  <a:pt x="13894" y="4524"/>
                  <a:pt x="13743" y="4272"/>
                  <a:pt x="13589" y="4128"/>
                </a:cubicBezTo>
                <a:cubicBezTo>
                  <a:pt x="13547" y="3983"/>
                  <a:pt x="13508" y="3810"/>
                  <a:pt x="13463" y="3693"/>
                </a:cubicBezTo>
                <a:cubicBezTo>
                  <a:pt x="13156" y="2896"/>
                  <a:pt x="12343" y="3690"/>
                  <a:pt x="12331" y="3693"/>
                </a:cubicBezTo>
                <a:cubicBezTo>
                  <a:pt x="12051" y="3621"/>
                  <a:pt x="11770" y="3663"/>
                  <a:pt x="11492" y="3476"/>
                </a:cubicBezTo>
                <a:cubicBezTo>
                  <a:pt x="11442" y="3442"/>
                  <a:pt x="11411" y="3158"/>
                  <a:pt x="11366" y="3041"/>
                </a:cubicBezTo>
                <a:cubicBezTo>
                  <a:pt x="11327" y="2939"/>
                  <a:pt x="11282" y="2897"/>
                  <a:pt x="11240" y="2824"/>
                </a:cubicBezTo>
                <a:cubicBezTo>
                  <a:pt x="10745" y="3109"/>
                  <a:pt x="10414" y="3643"/>
                  <a:pt x="9940" y="2824"/>
                </a:cubicBezTo>
                <a:cubicBezTo>
                  <a:pt x="8702" y="686"/>
                  <a:pt x="9854" y="1628"/>
                  <a:pt x="9017" y="1086"/>
                </a:cubicBezTo>
                <a:cubicBezTo>
                  <a:pt x="8738" y="1303"/>
                  <a:pt x="8455" y="1439"/>
                  <a:pt x="8179" y="1738"/>
                </a:cubicBezTo>
                <a:cubicBezTo>
                  <a:pt x="8117" y="1804"/>
                  <a:pt x="8069" y="2059"/>
                  <a:pt x="8011" y="2172"/>
                </a:cubicBezTo>
                <a:cubicBezTo>
                  <a:pt x="7911" y="2367"/>
                  <a:pt x="7678" y="2532"/>
                  <a:pt x="7591" y="2607"/>
                </a:cubicBezTo>
                <a:cubicBezTo>
                  <a:pt x="7184" y="1287"/>
                  <a:pt x="7386" y="1633"/>
                  <a:pt x="7004" y="1303"/>
                </a:cubicBezTo>
                <a:cubicBezTo>
                  <a:pt x="6892" y="1448"/>
                  <a:pt x="6777" y="1534"/>
                  <a:pt x="6669" y="1738"/>
                </a:cubicBezTo>
                <a:cubicBezTo>
                  <a:pt x="6621" y="1827"/>
                  <a:pt x="6593" y="2172"/>
                  <a:pt x="6543" y="2172"/>
                </a:cubicBezTo>
                <a:cubicBezTo>
                  <a:pt x="6359" y="2172"/>
                  <a:pt x="6179" y="1883"/>
                  <a:pt x="5998" y="1738"/>
                </a:cubicBezTo>
                <a:cubicBezTo>
                  <a:pt x="5338" y="599"/>
                  <a:pt x="6682" y="2856"/>
                  <a:pt x="4404" y="1086"/>
                </a:cubicBezTo>
                <a:cubicBezTo>
                  <a:pt x="4315" y="1017"/>
                  <a:pt x="4264" y="507"/>
                  <a:pt x="4194" y="217"/>
                </a:cubicBezTo>
                <a:cubicBezTo>
                  <a:pt x="3957" y="434"/>
                  <a:pt x="3716" y="579"/>
                  <a:pt x="3481" y="869"/>
                </a:cubicBezTo>
                <a:cubicBezTo>
                  <a:pt x="3117" y="1318"/>
                  <a:pt x="3526" y="1411"/>
                  <a:pt x="3104" y="1521"/>
                </a:cubicBezTo>
                <a:cubicBezTo>
                  <a:pt x="2615" y="1647"/>
                  <a:pt x="2125" y="1665"/>
                  <a:pt x="1636" y="1738"/>
                </a:cubicBezTo>
                <a:cubicBezTo>
                  <a:pt x="1580" y="1521"/>
                  <a:pt x="1521" y="1322"/>
                  <a:pt x="1468" y="1086"/>
                </a:cubicBezTo>
                <a:cubicBezTo>
                  <a:pt x="1423" y="886"/>
                  <a:pt x="1391" y="605"/>
                  <a:pt x="1342" y="434"/>
                </a:cubicBezTo>
                <a:cubicBezTo>
                  <a:pt x="1306" y="310"/>
                  <a:pt x="1071" y="29"/>
                  <a:pt x="1049" y="0"/>
                </a:cubicBezTo>
                <a:cubicBezTo>
                  <a:pt x="1007" y="72"/>
                  <a:pt x="954" y="55"/>
                  <a:pt x="923" y="217"/>
                </a:cubicBezTo>
                <a:cubicBezTo>
                  <a:pt x="891" y="379"/>
                  <a:pt x="881" y="869"/>
                  <a:pt x="881" y="869"/>
                </a:cubicBezTo>
              </a:path>
            </a:pathLst>
          </a:custGeom>
          <a:solidFill>
            <a:srgbClr val="A8A0A3">
              <a:alpha val="14000"/>
            </a:srgbClr>
          </a:solidFill>
          <a:ln w="25400">
            <a:solidFill>
              <a:srgbClr val="A10038"/>
            </a:solidFill>
          </a:ln>
          <a:effectLst>
            <a:outerShdw blurRad="63500" dist="254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/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/>
          <p:nvPr/>
        </p:nvSpPr>
        <p:spPr>
          <a:xfrm>
            <a:off x="1438804" y="947899"/>
            <a:ext cx="20546284" cy="129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7600" b="1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#3 Elaboration</a:t>
            </a:r>
          </a:p>
        </p:txBody>
      </p:sp>
      <p:pic>
        <p:nvPicPr>
          <p:cNvPr id="1307" name="image42.png" descr="8C2E8CDF-56CE-4425-AC53-77F488044FB4@greensha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1360" y="3257599"/>
            <a:ext cx="10945216" cy="8181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image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4001" y="2249489"/>
            <a:ext cx="9111416" cy="5926203"/>
          </a:xfrm>
          <a:prstGeom prst="rect">
            <a:avLst/>
          </a:prstGeom>
          <a:ln w="12700">
            <a:miter lim="400000"/>
          </a:ln>
        </p:spPr>
      </p:pic>
      <p:sp>
        <p:nvSpPr>
          <p:cNvPr id="1310" name="Shape 1310"/>
          <p:cNvSpPr/>
          <p:nvPr/>
        </p:nvSpPr>
        <p:spPr>
          <a:xfrm>
            <a:off x="7485995" y="2262449"/>
            <a:ext cx="7296813" cy="314897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defRPr sz="6700" b="1">
                <a:latin typeface="Arial"/>
                <a:ea typeface="Arial"/>
                <a:cs typeface="Arial"/>
                <a:sym typeface="Arial"/>
              </a:defRPr>
            </a:pPr>
            <a:r>
              <a:t>Clarify</a:t>
            </a:r>
            <a:r>
              <a:rPr b="0"/>
              <a:t> </a:t>
            </a:r>
          </a:p>
          <a:p>
            <a:pPr algn="ctr">
              <a:defRPr sz="6700">
                <a:latin typeface="Arial"/>
                <a:ea typeface="Arial"/>
                <a:cs typeface="Arial"/>
                <a:sym typeface="Arial"/>
              </a:defRPr>
            </a:pPr>
            <a:r>
              <a:t>What does this mean?</a:t>
            </a:r>
          </a:p>
        </p:txBody>
      </p:sp>
      <p:sp>
        <p:nvSpPr>
          <p:cNvPr id="1311" name="Shape 1311"/>
          <p:cNvSpPr/>
          <p:nvPr/>
        </p:nvSpPr>
        <p:spPr>
          <a:xfrm>
            <a:off x="15648384" y="2249489"/>
            <a:ext cx="7488833" cy="314897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defRPr sz="6700" b="1">
                <a:latin typeface="Arial"/>
                <a:ea typeface="Arial"/>
                <a:cs typeface="Arial"/>
                <a:sym typeface="Arial"/>
              </a:defRPr>
            </a:pPr>
            <a:r>
              <a:t>Analyse</a:t>
            </a:r>
            <a:r>
              <a:rPr b="0"/>
              <a:t> </a:t>
            </a:r>
          </a:p>
          <a:p>
            <a:pPr algn="ctr">
              <a:defRPr sz="6700">
                <a:latin typeface="Arial"/>
                <a:ea typeface="Arial"/>
                <a:cs typeface="Arial"/>
                <a:sym typeface="Arial"/>
              </a:defRPr>
            </a:pPr>
            <a:r>
              <a:t>Why does this matter?</a:t>
            </a:r>
          </a:p>
        </p:txBody>
      </p:sp>
      <p:sp>
        <p:nvSpPr>
          <p:cNvPr id="1312" name="Shape 1312"/>
          <p:cNvSpPr/>
          <p:nvPr/>
        </p:nvSpPr>
        <p:spPr>
          <a:xfrm>
            <a:off x="15648384" y="5733854"/>
            <a:ext cx="7680854" cy="314897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defRPr sz="67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Contextualize</a:t>
            </a:r>
            <a:r>
              <a:rPr b="0" dirty="0"/>
              <a:t>  How does this relate to?</a:t>
            </a:r>
          </a:p>
        </p:txBody>
      </p:sp>
      <p:sp>
        <p:nvSpPr>
          <p:cNvPr id="1313" name="Shape 1313"/>
          <p:cNvSpPr/>
          <p:nvPr/>
        </p:nvSpPr>
        <p:spPr>
          <a:xfrm>
            <a:off x="7567085" y="5733854"/>
            <a:ext cx="7104789" cy="22819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defRPr sz="67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Speculate</a:t>
            </a:r>
            <a:r>
              <a:rPr b="0" dirty="0"/>
              <a:t>   What would happen if</a:t>
            </a:r>
            <a:r>
              <a:rPr b="0" dirty="0" smtClean="0"/>
              <a:t>?</a:t>
            </a:r>
            <a:r>
              <a:rPr lang="en-GB" b="0" dirty="0" smtClean="0"/>
              <a:t> </a:t>
            </a:r>
            <a:endParaRPr b="0" dirty="0"/>
          </a:p>
        </p:txBody>
      </p:sp>
      <p:sp>
        <p:nvSpPr>
          <p:cNvPr id="1314" name="Shape 1314"/>
          <p:cNvSpPr/>
          <p:nvPr/>
        </p:nvSpPr>
        <p:spPr>
          <a:xfrm>
            <a:off x="2367832" y="665313"/>
            <a:ext cx="19394156" cy="109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What is elaboration</a:t>
            </a:r>
            <a:r>
              <a:rPr dirty="0" smtClean="0"/>
              <a:t>?</a:t>
            </a:r>
            <a:r>
              <a:rPr lang="en-GB" dirty="0" smtClean="0"/>
              <a:t> 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993857" y="10823697"/>
            <a:ext cx="225550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 smtClean="0"/>
              <a:t>Elaboration = structured </a:t>
            </a:r>
            <a:r>
              <a:rPr lang="en-GB" sz="6600" b="1" dirty="0" smtClean="0"/>
              <a:t>questioning </a:t>
            </a:r>
            <a:r>
              <a:rPr lang="en-GB" sz="6600" dirty="0" smtClean="0"/>
              <a:t>or self-elaboration that </a:t>
            </a:r>
            <a:r>
              <a:rPr lang="en-GB" sz="6600" b="1" dirty="0" smtClean="0"/>
              <a:t>makes linking of concepts occur</a:t>
            </a:r>
            <a:endParaRPr lang="en-GB" sz="6600" b="1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1" animBg="1" advAuto="0"/>
      <p:bldP spid="1311" grpId="2" animBg="1" advAuto="0"/>
      <p:bldP spid="1312" grpId="4" animBg="1" advAuto="0"/>
      <p:bldP spid="1313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/>
          <p:nvPr/>
        </p:nvSpPr>
        <p:spPr>
          <a:xfrm>
            <a:off x="1771044" y="750772"/>
            <a:ext cx="20585233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Why does elaboration work?</a:t>
            </a:r>
          </a:p>
        </p:txBody>
      </p:sp>
      <p:pic>
        <p:nvPicPr>
          <p:cNvPr id="1317" name="image48.png" descr="Screenshot 2014-11-22 07.07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8913" y="3391796"/>
            <a:ext cx="17212500" cy="7786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8" name="image49.png" descr="http://files.site-fusion.co.uk/webfusion168921/image/arrow-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13046031" y="6272652"/>
            <a:ext cx="2296119" cy="1738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9" name="image49.png" descr="http://files.site-fusion.co.uk/webfusion168921/image/arrow-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14722884" y="6278448"/>
            <a:ext cx="2296119" cy="173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0" name="image49.png" descr="http://files.site-fusion.co.uk/webfusion168921/image/arrow-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13915345" y="6272652"/>
            <a:ext cx="2296119" cy="1738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1" name="image50.png" descr="http://lovepolarityandpassion.com/wp-content/uploads/2014/02/icon_red_arrow_flat_300x2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92847">
            <a:off x="16738023" y="6093542"/>
            <a:ext cx="3369193" cy="17940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0" name="Group 1340"/>
          <p:cNvGrpSpPr/>
          <p:nvPr/>
        </p:nvGrpSpPr>
        <p:grpSpPr>
          <a:xfrm>
            <a:off x="11786321" y="8442179"/>
            <a:ext cx="6207278" cy="1874439"/>
            <a:chOff x="0" y="0"/>
            <a:chExt cx="6207276" cy="1874437"/>
          </a:xfrm>
        </p:grpSpPr>
        <p:sp>
          <p:nvSpPr>
            <p:cNvPr id="1322" name="Shape 1322"/>
            <p:cNvSpPr/>
            <p:nvPr/>
          </p:nvSpPr>
          <p:spPr>
            <a:xfrm>
              <a:off x="277341" y="144014"/>
              <a:ext cx="704403" cy="4320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-1" y="1440157"/>
              <a:ext cx="704403" cy="4320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5206213" y="448813"/>
              <a:ext cx="704403" cy="4320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493490" y="0"/>
              <a:ext cx="1591131" cy="90103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600327" y="1299067"/>
              <a:ext cx="704403" cy="4320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5502874" y="1442389"/>
              <a:ext cx="704403" cy="4320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3549882" y="1306657"/>
              <a:ext cx="704403" cy="4320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981743" y="360037"/>
              <a:ext cx="1511747" cy="90481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 flipV="1">
              <a:off x="2020719" y="769082"/>
              <a:ext cx="705787" cy="520200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3324850" y="833533"/>
              <a:ext cx="577235" cy="47312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 flipH="1">
              <a:off x="498088" y="571260"/>
              <a:ext cx="103158" cy="927367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 flipV="1">
              <a:off x="659645" y="1515091"/>
              <a:ext cx="940683" cy="141091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 flipV="1">
              <a:off x="2304730" y="1522682"/>
              <a:ext cx="1245153" cy="258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586959" y="646697"/>
              <a:ext cx="1619254" cy="18142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 flipV="1">
              <a:off x="4265530" y="664838"/>
              <a:ext cx="940683" cy="920798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5695612" y="857419"/>
              <a:ext cx="159466" cy="584970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704402" y="512789"/>
              <a:ext cx="1218022" cy="77649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29471" y="1597207"/>
              <a:ext cx="1373403" cy="1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" grpId="3" animBg="1" advAuto="0"/>
      <p:bldP spid="1319" grpId="1" animBg="1" advAuto="0"/>
      <p:bldP spid="1320" grpId="2" animBg="1" advAuto="0"/>
      <p:bldP spid="1321" grpId="4" animBg="1" advAuto="0"/>
      <p:bldP spid="1340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/>
          <p:nvPr/>
        </p:nvSpPr>
        <p:spPr>
          <a:xfrm>
            <a:off x="-1" y="682924"/>
            <a:ext cx="23521260" cy="103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does self-explanation and elaboration look like?</a:t>
            </a:r>
          </a:p>
        </p:txBody>
      </p:sp>
      <p:pic>
        <p:nvPicPr>
          <p:cNvPr id="1343" name="image51.png" descr="http://1.bp.blogspot.com/_zopiriyaOZE/TJwK3LQmhTI/AAAAAAAABBA/IklNf9WijSw/s1600/wsil.png"/>
          <p:cNvPicPr>
            <a:picLocks noChangeAspect="1"/>
          </p:cNvPicPr>
          <p:nvPr/>
        </p:nvPicPr>
        <p:blipFill>
          <a:blip r:embed="rId2">
            <a:extLst/>
          </a:blip>
          <a:srcRect l="27168"/>
          <a:stretch>
            <a:fillRect/>
          </a:stretch>
        </p:blipFill>
        <p:spPr>
          <a:xfrm>
            <a:off x="-13088" y="9070106"/>
            <a:ext cx="6060404" cy="4680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4" name="image52.png"/>
          <p:cNvPicPr>
            <a:picLocks noChangeAspect="1"/>
          </p:cNvPicPr>
          <p:nvPr/>
        </p:nvPicPr>
        <p:blipFill>
          <a:blip r:embed="rId3">
            <a:extLst/>
          </a:blip>
          <a:srcRect b="26409"/>
          <a:stretch>
            <a:fillRect/>
          </a:stretch>
        </p:blipFill>
        <p:spPr>
          <a:xfrm flipH="1">
            <a:off x="18660913" y="8874222"/>
            <a:ext cx="5654409" cy="48151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7" name="Group 1347"/>
          <p:cNvGrpSpPr/>
          <p:nvPr/>
        </p:nvGrpSpPr>
        <p:grpSpPr>
          <a:xfrm>
            <a:off x="1054762" y="4697760"/>
            <a:ext cx="9985111" cy="5100072"/>
            <a:chOff x="0" y="0"/>
            <a:chExt cx="9985109" cy="5100071"/>
          </a:xfrm>
        </p:grpSpPr>
        <p:sp>
          <p:nvSpPr>
            <p:cNvPr id="1345" name="Shape 1345"/>
            <p:cNvSpPr/>
            <p:nvPr/>
          </p:nvSpPr>
          <p:spPr>
            <a:xfrm>
              <a:off x="0" y="0"/>
              <a:ext cx="9985110" cy="510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200"/>
                  </a:moveTo>
                  <a:cubicBezTo>
                    <a:pt x="0" y="1433"/>
                    <a:pt x="732" y="0"/>
                    <a:pt x="1634" y="0"/>
                  </a:cubicBezTo>
                  <a:lnTo>
                    <a:pt x="3600" y="0"/>
                  </a:lnTo>
                  <a:lnTo>
                    <a:pt x="19966" y="0"/>
                  </a:lnTo>
                  <a:cubicBezTo>
                    <a:pt x="20868" y="0"/>
                    <a:pt x="21600" y="1433"/>
                    <a:pt x="21600" y="3200"/>
                  </a:cubicBezTo>
                  <a:lnTo>
                    <a:pt x="21600" y="16000"/>
                  </a:lnTo>
                  <a:cubicBezTo>
                    <a:pt x="21600" y="17767"/>
                    <a:pt x="20868" y="19200"/>
                    <a:pt x="19966" y="19200"/>
                  </a:cubicBez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1634" y="19200"/>
                  </a:lnTo>
                  <a:cubicBezTo>
                    <a:pt x="732" y="19200"/>
                    <a:pt x="0" y="17767"/>
                    <a:pt x="0" y="16000"/>
                  </a:cubicBezTo>
                  <a:lnTo>
                    <a:pt x="0" y="160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21301" y="989740"/>
              <a:ext cx="9542507" cy="255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t>Physical education</a:t>
              </a:r>
            </a:p>
            <a:p>
              <a:pPr marL="680341" indent="-680341">
                <a:buSzPct val="100000"/>
                <a:buFont typeface="Arial"/>
                <a:buChar char="•"/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What does term cardiovascular mean?</a:t>
              </a:r>
            </a:p>
            <a:p>
              <a:pPr marL="680341" indent="-680341">
                <a:buSzPct val="100000"/>
                <a:buFont typeface="Arial"/>
                <a:buChar char="•"/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Why does alcohol increase blood pressure?</a:t>
              </a:r>
            </a:p>
            <a:p>
              <a:pPr marL="680341" indent="-680341">
                <a:buSzPct val="100000"/>
                <a:buFont typeface="Arial"/>
                <a:buChar char="•"/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How does this relate to sport?</a:t>
              </a:r>
            </a:p>
          </p:txBody>
        </p:sp>
      </p:grpSp>
      <p:grpSp>
        <p:nvGrpSpPr>
          <p:cNvPr id="1350" name="Group 1350"/>
          <p:cNvGrpSpPr/>
          <p:nvPr/>
        </p:nvGrpSpPr>
        <p:grpSpPr>
          <a:xfrm>
            <a:off x="13920192" y="3154014"/>
            <a:ext cx="9793089" cy="6318702"/>
            <a:chOff x="0" y="0"/>
            <a:chExt cx="9793088" cy="6318701"/>
          </a:xfrm>
        </p:grpSpPr>
        <p:sp>
          <p:nvSpPr>
            <p:cNvPr id="1348" name="Shape 1348"/>
            <p:cNvSpPr/>
            <p:nvPr/>
          </p:nvSpPr>
          <p:spPr>
            <a:xfrm flipH="1">
              <a:off x="-1" y="0"/>
              <a:ext cx="9793090" cy="6318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200"/>
                  </a:moveTo>
                  <a:cubicBezTo>
                    <a:pt x="0" y="1433"/>
                    <a:pt x="924" y="0"/>
                    <a:pt x="2065" y="0"/>
                  </a:cubicBezTo>
                  <a:lnTo>
                    <a:pt x="3600" y="0"/>
                  </a:lnTo>
                  <a:lnTo>
                    <a:pt x="19535" y="0"/>
                  </a:lnTo>
                  <a:cubicBezTo>
                    <a:pt x="20676" y="0"/>
                    <a:pt x="21600" y="1433"/>
                    <a:pt x="21600" y="3200"/>
                  </a:cubicBezTo>
                  <a:lnTo>
                    <a:pt x="21600" y="16000"/>
                  </a:lnTo>
                  <a:cubicBezTo>
                    <a:pt x="21600" y="17767"/>
                    <a:pt x="20676" y="19200"/>
                    <a:pt x="19535" y="19200"/>
                  </a:cubicBez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2065" y="19200"/>
                  </a:lnTo>
                  <a:cubicBezTo>
                    <a:pt x="924" y="19200"/>
                    <a:pt x="0" y="17767"/>
                    <a:pt x="0" y="16000"/>
                  </a:cubicBezTo>
                  <a:lnTo>
                    <a:pt x="0" y="160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274180" y="826504"/>
              <a:ext cx="9244728" cy="3963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t>Geography</a:t>
              </a:r>
            </a:p>
            <a:p>
              <a:pPr marL="680341" indent="-680341">
                <a:buSzPct val="100000"/>
                <a:buFont typeface="Arial"/>
                <a:buChar char="•"/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Explain the circumstances when coastal erosion occurs</a:t>
              </a:r>
            </a:p>
            <a:p>
              <a:pPr marL="680341" indent="-680341">
                <a:buSzPct val="100000"/>
                <a:buFont typeface="Arial"/>
                <a:buChar char="•"/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Explain how destructive ways erode the coast line.</a:t>
              </a:r>
            </a:p>
            <a:p>
              <a:pPr marL="680341" indent="-680341">
                <a:buSzPct val="100000"/>
                <a:buFont typeface="Arial"/>
                <a:buChar char="•"/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Compare erosion to other geographical processes.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Shape 1352"/>
          <p:cNvSpPr/>
          <p:nvPr/>
        </p:nvSpPr>
        <p:spPr>
          <a:xfrm>
            <a:off x="1438804" y="947899"/>
            <a:ext cx="20546284" cy="129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7600" b="1">
                <a:solidFill>
                  <a:srgbClr val="647EB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#4 Chunking</a:t>
            </a:r>
          </a:p>
        </p:txBody>
      </p:sp>
      <p:pic>
        <p:nvPicPr>
          <p:cNvPr id="1353" name="image40.tif" descr="cid:3BD34A7D-21BC-4CA5-B478-E18FE3812293@greenshaw.sutton.sch.u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9338" y="3257601"/>
            <a:ext cx="10945217" cy="8181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/>
          <p:nvPr/>
        </p:nvSpPr>
        <p:spPr>
          <a:xfrm>
            <a:off x="1771044" y="750772"/>
            <a:ext cx="20585233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chunking?</a:t>
            </a:r>
          </a:p>
        </p:txBody>
      </p:sp>
      <p:sp>
        <p:nvSpPr>
          <p:cNvPr id="1356" name="Shape 1356"/>
          <p:cNvSpPr/>
          <p:nvPr/>
        </p:nvSpPr>
        <p:spPr>
          <a:xfrm>
            <a:off x="5445524" y="2718875"/>
            <a:ext cx="6756829" cy="8408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70" extrusionOk="0">
                <a:moveTo>
                  <a:pt x="1096" y="766"/>
                </a:moveTo>
                <a:cubicBezTo>
                  <a:pt x="1031" y="858"/>
                  <a:pt x="974" y="958"/>
                  <a:pt x="901" y="1040"/>
                </a:cubicBezTo>
                <a:cubicBezTo>
                  <a:pt x="859" y="1087"/>
                  <a:pt x="796" y="1103"/>
                  <a:pt x="755" y="1150"/>
                </a:cubicBezTo>
                <a:cubicBezTo>
                  <a:pt x="579" y="1347"/>
                  <a:pt x="650" y="1346"/>
                  <a:pt x="511" y="1533"/>
                </a:cubicBezTo>
                <a:cubicBezTo>
                  <a:pt x="467" y="1592"/>
                  <a:pt x="405" y="1634"/>
                  <a:pt x="365" y="1697"/>
                </a:cubicBezTo>
                <a:cubicBezTo>
                  <a:pt x="279" y="1833"/>
                  <a:pt x="248" y="1976"/>
                  <a:pt x="219" y="2135"/>
                </a:cubicBezTo>
                <a:cubicBezTo>
                  <a:pt x="200" y="2244"/>
                  <a:pt x="202" y="2358"/>
                  <a:pt x="171" y="2464"/>
                </a:cubicBezTo>
                <a:cubicBezTo>
                  <a:pt x="152" y="2526"/>
                  <a:pt x="106" y="2573"/>
                  <a:pt x="73" y="2628"/>
                </a:cubicBezTo>
                <a:cubicBezTo>
                  <a:pt x="-19" y="3878"/>
                  <a:pt x="-30" y="3741"/>
                  <a:pt x="73" y="5639"/>
                </a:cubicBezTo>
                <a:cubicBezTo>
                  <a:pt x="80" y="5754"/>
                  <a:pt x="138" y="5858"/>
                  <a:pt x="171" y="5967"/>
                </a:cubicBezTo>
                <a:cubicBezTo>
                  <a:pt x="187" y="6113"/>
                  <a:pt x="198" y="6260"/>
                  <a:pt x="219" y="6405"/>
                </a:cubicBezTo>
                <a:cubicBezTo>
                  <a:pt x="230" y="6479"/>
                  <a:pt x="256" y="6550"/>
                  <a:pt x="268" y="6624"/>
                </a:cubicBezTo>
                <a:cubicBezTo>
                  <a:pt x="289" y="6751"/>
                  <a:pt x="294" y="6881"/>
                  <a:pt x="317" y="7007"/>
                </a:cubicBezTo>
                <a:cubicBezTo>
                  <a:pt x="327" y="7064"/>
                  <a:pt x="351" y="7116"/>
                  <a:pt x="365" y="7172"/>
                </a:cubicBezTo>
                <a:cubicBezTo>
                  <a:pt x="384" y="7244"/>
                  <a:pt x="400" y="7317"/>
                  <a:pt x="414" y="7391"/>
                </a:cubicBezTo>
                <a:cubicBezTo>
                  <a:pt x="432" y="7481"/>
                  <a:pt x="437" y="7576"/>
                  <a:pt x="463" y="7664"/>
                </a:cubicBezTo>
                <a:cubicBezTo>
                  <a:pt x="486" y="7742"/>
                  <a:pt x="531" y="7808"/>
                  <a:pt x="560" y="7883"/>
                </a:cubicBezTo>
                <a:cubicBezTo>
                  <a:pt x="677" y="8190"/>
                  <a:pt x="522" y="7903"/>
                  <a:pt x="706" y="8266"/>
                </a:cubicBezTo>
                <a:cubicBezTo>
                  <a:pt x="735" y="8324"/>
                  <a:pt x="775" y="8373"/>
                  <a:pt x="803" y="8431"/>
                </a:cubicBezTo>
                <a:cubicBezTo>
                  <a:pt x="873" y="8574"/>
                  <a:pt x="918" y="8733"/>
                  <a:pt x="998" y="8869"/>
                </a:cubicBezTo>
                <a:cubicBezTo>
                  <a:pt x="1031" y="8923"/>
                  <a:pt x="1069" y="8974"/>
                  <a:pt x="1096" y="9033"/>
                </a:cubicBezTo>
                <a:cubicBezTo>
                  <a:pt x="1118" y="9084"/>
                  <a:pt x="1116" y="9149"/>
                  <a:pt x="1144" y="9197"/>
                </a:cubicBezTo>
                <a:cubicBezTo>
                  <a:pt x="1182" y="9262"/>
                  <a:pt x="1246" y="9302"/>
                  <a:pt x="1290" y="9361"/>
                </a:cubicBezTo>
                <a:cubicBezTo>
                  <a:pt x="1520" y="9672"/>
                  <a:pt x="1247" y="9370"/>
                  <a:pt x="1485" y="9745"/>
                </a:cubicBezTo>
                <a:cubicBezTo>
                  <a:pt x="1525" y="9808"/>
                  <a:pt x="1582" y="9854"/>
                  <a:pt x="1631" y="9909"/>
                </a:cubicBezTo>
                <a:cubicBezTo>
                  <a:pt x="1724" y="10327"/>
                  <a:pt x="1615" y="9928"/>
                  <a:pt x="1826" y="10402"/>
                </a:cubicBezTo>
                <a:cubicBezTo>
                  <a:pt x="2011" y="10819"/>
                  <a:pt x="1667" y="10255"/>
                  <a:pt x="2020" y="10785"/>
                </a:cubicBezTo>
                <a:cubicBezTo>
                  <a:pt x="2037" y="10858"/>
                  <a:pt x="2043" y="10935"/>
                  <a:pt x="2069" y="11004"/>
                </a:cubicBezTo>
                <a:cubicBezTo>
                  <a:pt x="2092" y="11064"/>
                  <a:pt x="2137" y="11111"/>
                  <a:pt x="2166" y="11168"/>
                </a:cubicBezTo>
                <a:cubicBezTo>
                  <a:pt x="2202" y="11239"/>
                  <a:pt x="2238" y="11310"/>
                  <a:pt x="2264" y="11387"/>
                </a:cubicBezTo>
                <a:cubicBezTo>
                  <a:pt x="2287" y="11457"/>
                  <a:pt x="2286" y="11537"/>
                  <a:pt x="2312" y="11606"/>
                </a:cubicBezTo>
                <a:cubicBezTo>
                  <a:pt x="2335" y="11666"/>
                  <a:pt x="2384" y="11711"/>
                  <a:pt x="2410" y="11770"/>
                </a:cubicBezTo>
                <a:cubicBezTo>
                  <a:pt x="2433" y="11822"/>
                  <a:pt x="2435" y="11883"/>
                  <a:pt x="2458" y="11934"/>
                </a:cubicBezTo>
                <a:cubicBezTo>
                  <a:pt x="2485" y="11993"/>
                  <a:pt x="2527" y="12041"/>
                  <a:pt x="2556" y="12099"/>
                </a:cubicBezTo>
                <a:cubicBezTo>
                  <a:pt x="2592" y="12169"/>
                  <a:pt x="2626" y="12242"/>
                  <a:pt x="2653" y="12318"/>
                </a:cubicBezTo>
                <a:cubicBezTo>
                  <a:pt x="2691" y="12425"/>
                  <a:pt x="2694" y="12550"/>
                  <a:pt x="2750" y="12646"/>
                </a:cubicBezTo>
                <a:lnTo>
                  <a:pt x="2848" y="12810"/>
                </a:lnTo>
                <a:cubicBezTo>
                  <a:pt x="2864" y="12902"/>
                  <a:pt x="2879" y="12993"/>
                  <a:pt x="2897" y="13084"/>
                </a:cubicBezTo>
                <a:cubicBezTo>
                  <a:pt x="2911" y="13157"/>
                  <a:pt x="2945" y="13228"/>
                  <a:pt x="2945" y="13303"/>
                </a:cubicBezTo>
                <a:cubicBezTo>
                  <a:pt x="2945" y="13539"/>
                  <a:pt x="2904" y="14324"/>
                  <a:pt x="2848" y="14672"/>
                </a:cubicBezTo>
                <a:cubicBezTo>
                  <a:pt x="2839" y="14728"/>
                  <a:pt x="2813" y="14780"/>
                  <a:pt x="2799" y="14836"/>
                </a:cubicBezTo>
                <a:cubicBezTo>
                  <a:pt x="2781" y="14908"/>
                  <a:pt x="2770" y="14983"/>
                  <a:pt x="2750" y="15055"/>
                </a:cubicBezTo>
                <a:cubicBezTo>
                  <a:pt x="2706" y="15221"/>
                  <a:pt x="2653" y="15383"/>
                  <a:pt x="2604" y="15548"/>
                </a:cubicBezTo>
                <a:cubicBezTo>
                  <a:pt x="2588" y="15602"/>
                  <a:pt x="2568" y="15656"/>
                  <a:pt x="2556" y="15712"/>
                </a:cubicBezTo>
                <a:cubicBezTo>
                  <a:pt x="2372" y="16538"/>
                  <a:pt x="2664" y="15291"/>
                  <a:pt x="2410" y="16150"/>
                </a:cubicBezTo>
                <a:cubicBezTo>
                  <a:pt x="2367" y="16292"/>
                  <a:pt x="2339" y="16440"/>
                  <a:pt x="2312" y="16588"/>
                </a:cubicBezTo>
                <a:lnTo>
                  <a:pt x="2215" y="17135"/>
                </a:lnTo>
                <a:cubicBezTo>
                  <a:pt x="2237" y="17599"/>
                  <a:pt x="2223" y="18053"/>
                  <a:pt x="2312" y="18504"/>
                </a:cubicBezTo>
                <a:cubicBezTo>
                  <a:pt x="2352" y="18702"/>
                  <a:pt x="2384" y="18678"/>
                  <a:pt x="2458" y="18887"/>
                </a:cubicBezTo>
                <a:cubicBezTo>
                  <a:pt x="2497" y="18994"/>
                  <a:pt x="2483" y="19134"/>
                  <a:pt x="2556" y="19215"/>
                </a:cubicBezTo>
                <a:lnTo>
                  <a:pt x="2994" y="19708"/>
                </a:lnTo>
                <a:cubicBezTo>
                  <a:pt x="3102" y="19829"/>
                  <a:pt x="3150" y="19906"/>
                  <a:pt x="3286" y="19982"/>
                </a:cubicBezTo>
                <a:cubicBezTo>
                  <a:pt x="3332" y="20008"/>
                  <a:pt x="3386" y="20011"/>
                  <a:pt x="3432" y="20037"/>
                </a:cubicBezTo>
                <a:cubicBezTo>
                  <a:pt x="3484" y="20066"/>
                  <a:pt x="3522" y="20125"/>
                  <a:pt x="3578" y="20146"/>
                </a:cubicBezTo>
                <a:cubicBezTo>
                  <a:pt x="3672" y="20181"/>
                  <a:pt x="3773" y="20183"/>
                  <a:pt x="3870" y="20201"/>
                </a:cubicBezTo>
                <a:cubicBezTo>
                  <a:pt x="3951" y="20237"/>
                  <a:pt x="4035" y="20266"/>
                  <a:pt x="4113" y="20310"/>
                </a:cubicBezTo>
                <a:cubicBezTo>
                  <a:pt x="4396" y="20469"/>
                  <a:pt x="4113" y="20385"/>
                  <a:pt x="4454" y="20529"/>
                </a:cubicBezTo>
                <a:cubicBezTo>
                  <a:pt x="4517" y="20556"/>
                  <a:pt x="4586" y="20558"/>
                  <a:pt x="4649" y="20584"/>
                </a:cubicBezTo>
                <a:cubicBezTo>
                  <a:pt x="4927" y="20702"/>
                  <a:pt x="4748" y="20680"/>
                  <a:pt x="4990" y="20748"/>
                </a:cubicBezTo>
                <a:cubicBezTo>
                  <a:pt x="5070" y="20771"/>
                  <a:pt x="5153" y="20780"/>
                  <a:pt x="5233" y="20803"/>
                </a:cubicBezTo>
                <a:cubicBezTo>
                  <a:pt x="5283" y="20817"/>
                  <a:pt x="5329" y="20846"/>
                  <a:pt x="5379" y="20858"/>
                </a:cubicBezTo>
                <a:cubicBezTo>
                  <a:pt x="5492" y="20883"/>
                  <a:pt x="5606" y="20893"/>
                  <a:pt x="5720" y="20913"/>
                </a:cubicBezTo>
                <a:cubicBezTo>
                  <a:pt x="5817" y="20929"/>
                  <a:pt x="5914" y="20957"/>
                  <a:pt x="6012" y="20967"/>
                </a:cubicBezTo>
                <a:cubicBezTo>
                  <a:pt x="6228" y="20990"/>
                  <a:pt x="7392" y="21065"/>
                  <a:pt x="7569" y="21077"/>
                </a:cubicBezTo>
                <a:cubicBezTo>
                  <a:pt x="7729" y="21113"/>
                  <a:pt x="8146" y="21213"/>
                  <a:pt x="8348" y="21241"/>
                </a:cubicBezTo>
                <a:cubicBezTo>
                  <a:pt x="8510" y="21264"/>
                  <a:pt x="8673" y="21277"/>
                  <a:pt x="8835" y="21296"/>
                </a:cubicBezTo>
                <a:cubicBezTo>
                  <a:pt x="9143" y="21332"/>
                  <a:pt x="9450" y="21396"/>
                  <a:pt x="9760" y="21405"/>
                </a:cubicBezTo>
                <a:lnTo>
                  <a:pt x="11658" y="21460"/>
                </a:lnTo>
                <a:cubicBezTo>
                  <a:pt x="12530" y="21600"/>
                  <a:pt x="11514" y="21460"/>
                  <a:pt x="13313" y="21460"/>
                </a:cubicBezTo>
                <a:cubicBezTo>
                  <a:pt x="13557" y="21460"/>
                  <a:pt x="13800" y="21496"/>
                  <a:pt x="14043" y="21515"/>
                </a:cubicBezTo>
                <a:cubicBezTo>
                  <a:pt x="14157" y="21533"/>
                  <a:pt x="14269" y="21573"/>
                  <a:pt x="14384" y="21569"/>
                </a:cubicBezTo>
                <a:cubicBezTo>
                  <a:pt x="14791" y="21555"/>
                  <a:pt x="15601" y="21460"/>
                  <a:pt x="15601" y="21460"/>
                </a:cubicBezTo>
                <a:cubicBezTo>
                  <a:pt x="16295" y="21304"/>
                  <a:pt x="15923" y="21365"/>
                  <a:pt x="16721" y="21296"/>
                </a:cubicBezTo>
                <a:cubicBezTo>
                  <a:pt x="16818" y="21277"/>
                  <a:pt x="16916" y="21263"/>
                  <a:pt x="17013" y="21241"/>
                </a:cubicBezTo>
                <a:cubicBezTo>
                  <a:pt x="17078" y="21226"/>
                  <a:pt x="17141" y="21198"/>
                  <a:pt x="17207" y="21186"/>
                </a:cubicBezTo>
                <a:cubicBezTo>
                  <a:pt x="17353" y="21161"/>
                  <a:pt x="17499" y="21150"/>
                  <a:pt x="17645" y="21131"/>
                </a:cubicBezTo>
                <a:cubicBezTo>
                  <a:pt x="18146" y="20991"/>
                  <a:pt x="17902" y="21043"/>
                  <a:pt x="18376" y="20967"/>
                </a:cubicBezTo>
                <a:cubicBezTo>
                  <a:pt x="19040" y="20718"/>
                  <a:pt x="18361" y="20990"/>
                  <a:pt x="18862" y="20748"/>
                </a:cubicBezTo>
                <a:cubicBezTo>
                  <a:pt x="18909" y="20726"/>
                  <a:pt x="18961" y="20716"/>
                  <a:pt x="19008" y="20694"/>
                </a:cubicBezTo>
                <a:cubicBezTo>
                  <a:pt x="19106" y="20646"/>
                  <a:pt x="19263" y="20555"/>
                  <a:pt x="19349" y="20475"/>
                </a:cubicBezTo>
                <a:cubicBezTo>
                  <a:pt x="19402" y="20425"/>
                  <a:pt x="19442" y="20360"/>
                  <a:pt x="19495" y="20310"/>
                </a:cubicBezTo>
                <a:cubicBezTo>
                  <a:pt x="19540" y="20268"/>
                  <a:pt x="19596" y="20243"/>
                  <a:pt x="19641" y="20201"/>
                </a:cubicBezTo>
                <a:cubicBezTo>
                  <a:pt x="19694" y="20151"/>
                  <a:pt x="19733" y="20084"/>
                  <a:pt x="19787" y="20037"/>
                </a:cubicBezTo>
                <a:cubicBezTo>
                  <a:pt x="19879" y="19956"/>
                  <a:pt x="20079" y="19818"/>
                  <a:pt x="20079" y="19818"/>
                </a:cubicBezTo>
                <a:cubicBezTo>
                  <a:pt x="20112" y="19763"/>
                  <a:pt x="20135" y="19700"/>
                  <a:pt x="20177" y="19653"/>
                </a:cubicBezTo>
                <a:cubicBezTo>
                  <a:pt x="20559" y="19223"/>
                  <a:pt x="20070" y="19918"/>
                  <a:pt x="20469" y="19380"/>
                </a:cubicBezTo>
                <a:cubicBezTo>
                  <a:pt x="20671" y="19106"/>
                  <a:pt x="20444" y="19307"/>
                  <a:pt x="20712" y="19106"/>
                </a:cubicBezTo>
                <a:lnTo>
                  <a:pt x="21199" y="18285"/>
                </a:lnTo>
                <a:cubicBezTo>
                  <a:pt x="21231" y="18230"/>
                  <a:pt x="21278" y="18183"/>
                  <a:pt x="21296" y="18121"/>
                </a:cubicBezTo>
                <a:lnTo>
                  <a:pt x="21491" y="17464"/>
                </a:lnTo>
                <a:cubicBezTo>
                  <a:pt x="21570" y="16840"/>
                  <a:pt x="21567" y="17047"/>
                  <a:pt x="21491" y="16150"/>
                </a:cubicBezTo>
                <a:cubicBezTo>
                  <a:pt x="21480" y="16021"/>
                  <a:pt x="21425" y="15890"/>
                  <a:pt x="21393" y="15766"/>
                </a:cubicBezTo>
                <a:cubicBezTo>
                  <a:pt x="21375" y="15694"/>
                  <a:pt x="21375" y="15615"/>
                  <a:pt x="21345" y="15548"/>
                </a:cubicBezTo>
                <a:cubicBezTo>
                  <a:pt x="21116" y="15033"/>
                  <a:pt x="21198" y="15410"/>
                  <a:pt x="21053" y="15000"/>
                </a:cubicBezTo>
                <a:cubicBezTo>
                  <a:pt x="20955" y="14725"/>
                  <a:pt x="21002" y="14702"/>
                  <a:pt x="20858" y="14507"/>
                </a:cubicBezTo>
                <a:cubicBezTo>
                  <a:pt x="20814" y="14448"/>
                  <a:pt x="20756" y="14403"/>
                  <a:pt x="20712" y="14343"/>
                </a:cubicBezTo>
                <a:cubicBezTo>
                  <a:pt x="20609" y="14202"/>
                  <a:pt x="20420" y="13905"/>
                  <a:pt x="20420" y="13905"/>
                </a:cubicBezTo>
                <a:cubicBezTo>
                  <a:pt x="20404" y="13850"/>
                  <a:pt x="20403" y="13786"/>
                  <a:pt x="20371" y="13741"/>
                </a:cubicBezTo>
                <a:cubicBezTo>
                  <a:pt x="20287" y="13619"/>
                  <a:pt x="20079" y="13412"/>
                  <a:pt x="20079" y="13412"/>
                </a:cubicBezTo>
                <a:cubicBezTo>
                  <a:pt x="19969" y="13041"/>
                  <a:pt x="20125" y="13484"/>
                  <a:pt x="19836" y="13029"/>
                </a:cubicBezTo>
                <a:cubicBezTo>
                  <a:pt x="19806" y="12982"/>
                  <a:pt x="19816" y="12913"/>
                  <a:pt x="19787" y="12865"/>
                </a:cubicBezTo>
                <a:cubicBezTo>
                  <a:pt x="19749" y="12801"/>
                  <a:pt x="19683" y="12762"/>
                  <a:pt x="19641" y="12701"/>
                </a:cubicBezTo>
                <a:cubicBezTo>
                  <a:pt x="19569" y="12597"/>
                  <a:pt x="19499" y="12490"/>
                  <a:pt x="19446" y="12372"/>
                </a:cubicBezTo>
                <a:cubicBezTo>
                  <a:pt x="19414" y="12299"/>
                  <a:pt x="19391" y="12220"/>
                  <a:pt x="19349" y="12153"/>
                </a:cubicBezTo>
                <a:cubicBezTo>
                  <a:pt x="19309" y="12090"/>
                  <a:pt x="19243" y="12052"/>
                  <a:pt x="19203" y="11989"/>
                </a:cubicBezTo>
                <a:cubicBezTo>
                  <a:pt x="19161" y="11923"/>
                  <a:pt x="19143" y="11840"/>
                  <a:pt x="19106" y="11770"/>
                </a:cubicBezTo>
                <a:cubicBezTo>
                  <a:pt x="19045" y="11657"/>
                  <a:pt x="18976" y="11551"/>
                  <a:pt x="18911" y="11442"/>
                </a:cubicBezTo>
                <a:cubicBezTo>
                  <a:pt x="18879" y="11387"/>
                  <a:pt x="18855" y="11324"/>
                  <a:pt x="18814" y="11277"/>
                </a:cubicBezTo>
                <a:cubicBezTo>
                  <a:pt x="18765" y="11223"/>
                  <a:pt x="18708" y="11176"/>
                  <a:pt x="18668" y="11113"/>
                </a:cubicBezTo>
                <a:cubicBezTo>
                  <a:pt x="18625" y="11047"/>
                  <a:pt x="18609" y="10963"/>
                  <a:pt x="18570" y="10894"/>
                </a:cubicBezTo>
                <a:cubicBezTo>
                  <a:pt x="18527" y="10817"/>
                  <a:pt x="18471" y="10749"/>
                  <a:pt x="18424" y="10675"/>
                </a:cubicBezTo>
                <a:cubicBezTo>
                  <a:pt x="18390" y="10622"/>
                  <a:pt x="18364" y="10562"/>
                  <a:pt x="18327" y="10511"/>
                </a:cubicBezTo>
                <a:cubicBezTo>
                  <a:pt x="18283" y="10452"/>
                  <a:pt x="18221" y="10410"/>
                  <a:pt x="18181" y="10347"/>
                </a:cubicBezTo>
                <a:cubicBezTo>
                  <a:pt x="18139" y="10280"/>
                  <a:pt x="18119" y="10199"/>
                  <a:pt x="18083" y="10128"/>
                </a:cubicBezTo>
                <a:cubicBezTo>
                  <a:pt x="18054" y="10071"/>
                  <a:pt x="18012" y="10022"/>
                  <a:pt x="17986" y="9964"/>
                </a:cubicBezTo>
                <a:cubicBezTo>
                  <a:pt x="17963" y="9912"/>
                  <a:pt x="17966" y="9847"/>
                  <a:pt x="17937" y="9799"/>
                </a:cubicBezTo>
                <a:cubicBezTo>
                  <a:pt x="17899" y="9735"/>
                  <a:pt x="17840" y="9690"/>
                  <a:pt x="17791" y="9635"/>
                </a:cubicBezTo>
                <a:cubicBezTo>
                  <a:pt x="17775" y="9580"/>
                  <a:pt x="17766" y="9522"/>
                  <a:pt x="17743" y="9471"/>
                </a:cubicBezTo>
                <a:cubicBezTo>
                  <a:pt x="17567" y="9076"/>
                  <a:pt x="17719" y="9568"/>
                  <a:pt x="17548" y="9088"/>
                </a:cubicBezTo>
                <a:cubicBezTo>
                  <a:pt x="17510" y="8980"/>
                  <a:pt x="17497" y="8862"/>
                  <a:pt x="17451" y="8759"/>
                </a:cubicBezTo>
                <a:cubicBezTo>
                  <a:pt x="17418" y="8686"/>
                  <a:pt x="17379" y="8617"/>
                  <a:pt x="17353" y="8540"/>
                </a:cubicBezTo>
                <a:cubicBezTo>
                  <a:pt x="17330" y="8470"/>
                  <a:pt x="17328" y="8392"/>
                  <a:pt x="17305" y="8321"/>
                </a:cubicBezTo>
                <a:cubicBezTo>
                  <a:pt x="17279" y="8245"/>
                  <a:pt x="17236" y="8177"/>
                  <a:pt x="17207" y="8102"/>
                </a:cubicBezTo>
                <a:cubicBezTo>
                  <a:pt x="17133" y="7908"/>
                  <a:pt x="17156" y="7850"/>
                  <a:pt x="17110" y="7610"/>
                </a:cubicBezTo>
                <a:cubicBezTo>
                  <a:pt x="17082" y="7462"/>
                  <a:pt x="17087" y="7297"/>
                  <a:pt x="17013" y="7172"/>
                </a:cubicBezTo>
                <a:lnTo>
                  <a:pt x="16915" y="7007"/>
                </a:lnTo>
                <a:cubicBezTo>
                  <a:pt x="16899" y="6916"/>
                  <a:pt x="16887" y="6824"/>
                  <a:pt x="16867" y="6734"/>
                </a:cubicBezTo>
                <a:cubicBezTo>
                  <a:pt x="16791" y="6394"/>
                  <a:pt x="16829" y="6766"/>
                  <a:pt x="16769" y="6296"/>
                </a:cubicBezTo>
                <a:cubicBezTo>
                  <a:pt x="16748" y="6132"/>
                  <a:pt x="16745" y="5966"/>
                  <a:pt x="16721" y="5803"/>
                </a:cubicBezTo>
                <a:cubicBezTo>
                  <a:pt x="16712" y="5746"/>
                  <a:pt x="16686" y="5694"/>
                  <a:pt x="16672" y="5639"/>
                </a:cubicBezTo>
                <a:cubicBezTo>
                  <a:pt x="16653" y="5566"/>
                  <a:pt x="16635" y="5494"/>
                  <a:pt x="16623" y="5420"/>
                </a:cubicBezTo>
                <a:cubicBezTo>
                  <a:pt x="16568" y="5080"/>
                  <a:pt x="16593" y="5065"/>
                  <a:pt x="16526" y="4763"/>
                </a:cubicBezTo>
                <a:cubicBezTo>
                  <a:pt x="16513" y="4707"/>
                  <a:pt x="16488" y="4655"/>
                  <a:pt x="16477" y="4599"/>
                </a:cubicBezTo>
                <a:cubicBezTo>
                  <a:pt x="16447" y="4447"/>
                  <a:pt x="16446" y="4254"/>
                  <a:pt x="16380" y="4106"/>
                </a:cubicBezTo>
                <a:cubicBezTo>
                  <a:pt x="16354" y="4047"/>
                  <a:pt x="16309" y="4000"/>
                  <a:pt x="16282" y="3942"/>
                </a:cubicBezTo>
                <a:cubicBezTo>
                  <a:pt x="16097" y="3524"/>
                  <a:pt x="16441" y="4088"/>
                  <a:pt x="16088" y="3558"/>
                </a:cubicBezTo>
                <a:cubicBezTo>
                  <a:pt x="16000" y="3263"/>
                  <a:pt x="16093" y="3495"/>
                  <a:pt x="15844" y="3175"/>
                </a:cubicBezTo>
                <a:cubicBezTo>
                  <a:pt x="15791" y="3107"/>
                  <a:pt x="15756" y="3021"/>
                  <a:pt x="15698" y="2956"/>
                </a:cubicBezTo>
                <a:cubicBezTo>
                  <a:pt x="15657" y="2910"/>
                  <a:pt x="15594" y="2893"/>
                  <a:pt x="15552" y="2847"/>
                </a:cubicBezTo>
                <a:cubicBezTo>
                  <a:pt x="15495" y="2782"/>
                  <a:pt x="15467" y="2688"/>
                  <a:pt x="15406" y="2628"/>
                </a:cubicBezTo>
                <a:cubicBezTo>
                  <a:pt x="15319" y="2540"/>
                  <a:pt x="15207" y="2490"/>
                  <a:pt x="15114" y="2409"/>
                </a:cubicBezTo>
                <a:cubicBezTo>
                  <a:pt x="14841" y="2170"/>
                  <a:pt x="15101" y="2294"/>
                  <a:pt x="14822" y="2190"/>
                </a:cubicBezTo>
                <a:cubicBezTo>
                  <a:pt x="14604" y="1822"/>
                  <a:pt x="14861" y="2182"/>
                  <a:pt x="14579" y="1971"/>
                </a:cubicBezTo>
                <a:cubicBezTo>
                  <a:pt x="14049" y="1574"/>
                  <a:pt x="14826" y="2000"/>
                  <a:pt x="14238" y="1752"/>
                </a:cubicBezTo>
                <a:cubicBezTo>
                  <a:pt x="14170" y="1723"/>
                  <a:pt x="14106" y="1684"/>
                  <a:pt x="14043" y="1642"/>
                </a:cubicBezTo>
                <a:cubicBezTo>
                  <a:pt x="13943" y="1575"/>
                  <a:pt x="13864" y="1460"/>
                  <a:pt x="13751" y="1423"/>
                </a:cubicBezTo>
                <a:lnTo>
                  <a:pt x="13411" y="1314"/>
                </a:lnTo>
                <a:cubicBezTo>
                  <a:pt x="13362" y="1277"/>
                  <a:pt x="13318" y="1230"/>
                  <a:pt x="13265" y="1204"/>
                </a:cubicBezTo>
                <a:cubicBezTo>
                  <a:pt x="13203" y="1175"/>
                  <a:pt x="13134" y="1171"/>
                  <a:pt x="13070" y="1150"/>
                </a:cubicBezTo>
                <a:cubicBezTo>
                  <a:pt x="12972" y="1116"/>
                  <a:pt x="12873" y="1083"/>
                  <a:pt x="12778" y="1040"/>
                </a:cubicBezTo>
                <a:cubicBezTo>
                  <a:pt x="12697" y="1004"/>
                  <a:pt x="12619" y="957"/>
                  <a:pt x="12534" y="931"/>
                </a:cubicBezTo>
                <a:cubicBezTo>
                  <a:pt x="12454" y="906"/>
                  <a:pt x="11962" y="832"/>
                  <a:pt x="11902" y="821"/>
                </a:cubicBezTo>
                <a:cubicBezTo>
                  <a:pt x="11036" y="667"/>
                  <a:pt x="11615" y="749"/>
                  <a:pt x="10879" y="657"/>
                </a:cubicBezTo>
                <a:cubicBezTo>
                  <a:pt x="10831" y="639"/>
                  <a:pt x="10783" y="616"/>
                  <a:pt x="10733" y="602"/>
                </a:cubicBezTo>
                <a:cubicBezTo>
                  <a:pt x="10368" y="499"/>
                  <a:pt x="10155" y="524"/>
                  <a:pt x="9711" y="493"/>
                </a:cubicBezTo>
                <a:cubicBezTo>
                  <a:pt x="9646" y="474"/>
                  <a:pt x="9582" y="451"/>
                  <a:pt x="9516" y="438"/>
                </a:cubicBezTo>
                <a:cubicBezTo>
                  <a:pt x="9145" y="362"/>
                  <a:pt x="8543" y="321"/>
                  <a:pt x="8251" y="274"/>
                </a:cubicBezTo>
                <a:cubicBezTo>
                  <a:pt x="7515" y="155"/>
                  <a:pt x="8337" y="277"/>
                  <a:pt x="7131" y="164"/>
                </a:cubicBezTo>
                <a:cubicBezTo>
                  <a:pt x="7001" y="152"/>
                  <a:pt x="6871" y="132"/>
                  <a:pt x="6742" y="109"/>
                </a:cubicBezTo>
                <a:cubicBezTo>
                  <a:pt x="6660" y="95"/>
                  <a:pt x="6581" y="64"/>
                  <a:pt x="6499" y="55"/>
                </a:cubicBezTo>
                <a:cubicBezTo>
                  <a:pt x="6256" y="27"/>
                  <a:pt x="6012" y="18"/>
                  <a:pt x="5768" y="0"/>
                </a:cubicBezTo>
                <a:cubicBezTo>
                  <a:pt x="5282" y="18"/>
                  <a:pt x="4794" y="23"/>
                  <a:pt x="4308" y="55"/>
                </a:cubicBezTo>
                <a:cubicBezTo>
                  <a:pt x="4226" y="60"/>
                  <a:pt x="4147" y="97"/>
                  <a:pt x="4065" y="109"/>
                </a:cubicBezTo>
                <a:cubicBezTo>
                  <a:pt x="3903" y="134"/>
                  <a:pt x="3739" y="137"/>
                  <a:pt x="3578" y="164"/>
                </a:cubicBezTo>
                <a:cubicBezTo>
                  <a:pt x="3414" y="192"/>
                  <a:pt x="3255" y="251"/>
                  <a:pt x="3091" y="274"/>
                </a:cubicBezTo>
                <a:lnTo>
                  <a:pt x="2312" y="383"/>
                </a:lnTo>
                <a:cubicBezTo>
                  <a:pt x="1999" y="501"/>
                  <a:pt x="2327" y="390"/>
                  <a:pt x="1777" y="493"/>
                </a:cubicBezTo>
                <a:cubicBezTo>
                  <a:pt x="1711" y="505"/>
                  <a:pt x="1648" y="534"/>
                  <a:pt x="1582" y="547"/>
                </a:cubicBezTo>
                <a:cubicBezTo>
                  <a:pt x="1469" y="571"/>
                  <a:pt x="1355" y="584"/>
                  <a:pt x="1242" y="602"/>
                </a:cubicBezTo>
                <a:cubicBezTo>
                  <a:pt x="1127" y="645"/>
                  <a:pt x="1002" y="665"/>
                  <a:pt x="949" y="821"/>
                </a:cubicBezTo>
                <a:cubicBezTo>
                  <a:pt x="921" y="907"/>
                  <a:pt x="949" y="1004"/>
                  <a:pt x="949" y="1095"/>
                </a:cubicBezTo>
              </a:path>
            </a:pathLst>
          </a:custGeom>
          <a:blipFill>
            <a:blip r:embed="rId2"/>
            <a:srcRect/>
            <a:stretch>
              <a:fillRect l="-1" r="-79039" b="5800"/>
            </a:stretch>
          </a:blip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7" name="Shape 1357"/>
          <p:cNvSpPr/>
          <p:nvPr/>
        </p:nvSpPr>
        <p:spPr>
          <a:xfrm>
            <a:off x="13886388" y="3113584"/>
            <a:ext cx="7108914" cy="730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7" extrusionOk="0">
                <a:moveTo>
                  <a:pt x="2735" y="2203"/>
                </a:moveTo>
                <a:cubicBezTo>
                  <a:pt x="2712" y="2222"/>
                  <a:pt x="2582" y="2319"/>
                  <a:pt x="2503" y="2371"/>
                </a:cubicBezTo>
                <a:cubicBezTo>
                  <a:pt x="2443" y="2412"/>
                  <a:pt x="2378" y="2442"/>
                  <a:pt x="2318" y="2483"/>
                </a:cubicBezTo>
                <a:cubicBezTo>
                  <a:pt x="2066" y="2657"/>
                  <a:pt x="2294" y="2549"/>
                  <a:pt x="2039" y="2651"/>
                </a:cubicBezTo>
                <a:cubicBezTo>
                  <a:pt x="1697" y="3065"/>
                  <a:pt x="2122" y="2587"/>
                  <a:pt x="1715" y="2931"/>
                </a:cubicBezTo>
                <a:cubicBezTo>
                  <a:pt x="1285" y="3295"/>
                  <a:pt x="1598" y="3146"/>
                  <a:pt x="1298" y="3267"/>
                </a:cubicBezTo>
                <a:cubicBezTo>
                  <a:pt x="1174" y="3379"/>
                  <a:pt x="1056" y="3500"/>
                  <a:pt x="927" y="3603"/>
                </a:cubicBezTo>
                <a:cubicBezTo>
                  <a:pt x="830" y="3681"/>
                  <a:pt x="685" y="3794"/>
                  <a:pt x="603" y="3883"/>
                </a:cubicBezTo>
                <a:cubicBezTo>
                  <a:pt x="505" y="3989"/>
                  <a:pt x="324" y="4219"/>
                  <a:pt x="324" y="4219"/>
                </a:cubicBezTo>
                <a:cubicBezTo>
                  <a:pt x="155" y="4832"/>
                  <a:pt x="425" y="3904"/>
                  <a:pt x="185" y="4555"/>
                </a:cubicBezTo>
                <a:cubicBezTo>
                  <a:pt x="152" y="4645"/>
                  <a:pt x="64" y="4985"/>
                  <a:pt x="46" y="5115"/>
                </a:cubicBezTo>
                <a:cubicBezTo>
                  <a:pt x="26" y="5263"/>
                  <a:pt x="15" y="5413"/>
                  <a:pt x="0" y="5563"/>
                </a:cubicBezTo>
                <a:cubicBezTo>
                  <a:pt x="15" y="6197"/>
                  <a:pt x="19" y="6832"/>
                  <a:pt x="46" y="7466"/>
                </a:cubicBezTo>
                <a:cubicBezTo>
                  <a:pt x="51" y="7567"/>
                  <a:pt x="173" y="7982"/>
                  <a:pt x="185" y="8026"/>
                </a:cubicBezTo>
                <a:cubicBezTo>
                  <a:pt x="201" y="8082"/>
                  <a:pt x="220" y="8137"/>
                  <a:pt x="232" y="8194"/>
                </a:cubicBezTo>
                <a:cubicBezTo>
                  <a:pt x="247" y="8269"/>
                  <a:pt x="250" y="8349"/>
                  <a:pt x="278" y="8418"/>
                </a:cubicBezTo>
                <a:cubicBezTo>
                  <a:pt x="328" y="8539"/>
                  <a:pt x="428" y="8626"/>
                  <a:pt x="464" y="8754"/>
                </a:cubicBezTo>
                <a:cubicBezTo>
                  <a:pt x="479" y="8810"/>
                  <a:pt x="483" y="8873"/>
                  <a:pt x="510" y="8922"/>
                </a:cubicBezTo>
                <a:cubicBezTo>
                  <a:pt x="546" y="8988"/>
                  <a:pt x="606" y="9030"/>
                  <a:pt x="649" y="9090"/>
                </a:cubicBezTo>
                <a:cubicBezTo>
                  <a:pt x="699" y="9161"/>
                  <a:pt x="737" y="9244"/>
                  <a:pt x="788" y="9314"/>
                </a:cubicBezTo>
                <a:cubicBezTo>
                  <a:pt x="846" y="9393"/>
                  <a:pt x="917" y="9458"/>
                  <a:pt x="973" y="9538"/>
                </a:cubicBezTo>
                <a:cubicBezTo>
                  <a:pt x="1179" y="9828"/>
                  <a:pt x="937" y="9602"/>
                  <a:pt x="1205" y="9818"/>
                </a:cubicBezTo>
                <a:cubicBezTo>
                  <a:pt x="1452" y="10266"/>
                  <a:pt x="1128" y="9725"/>
                  <a:pt x="1437" y="10098"/>
                </a:cubicBezTo>
                <a:cubicBezTo>
                  <a:pt x="1492" y="10164"/>
                  <a:pt x="1526" y="10251"/>
                  <a:pt x="1576" y="10322"/>
                </a:cubicBezTo>
                <a:cubicBezTo>
                  <a:pt x="1619" y="10382"/>
                  <a:pt x="1673" y="10429"/>
                  <a:pt x="1715" y="10490"/>
                </a:cubicBezTo>
                <a:cubicBezTo>
                  <a:pt x="1751" y="10541"/>
                  <a:pt x="1772" y="10606"/>
                  <a:pt x="1808" y="10658"/>
                </a:cubicBezTo>
                <a:cubicBezTo>
                  <a:pt x="1881" y="10764"/>
                  <a:pt x="1982" y="10875"/>
                  <a:pt x="2086" y="10938"/>
                </a:cubicBezTo>
                <a:cubicBezTo>
                  <a:pt x="2130" y="10964"/>
                  <a:pt x="2179" y="10975"/>
                  <a:pt x="2225" y="10994"/>
                </a:cubicBezTo>
                <a:cubicBezTo>
                  <a:pt x="2271" y="11050"/>
                  <a:pt x="2314" y="11111"/>
                  <a:pt x="2364" y="11162"/>
                </a:cubicBezTo>
                <a:cubicBezTo>
                  <a:pt x="2407" y="11205"/>
                  <a:pt x="2464" y="11226"/>
                  <a:pt x="2503" y="11274"/>
                </a:cubicBezTo>
                <a:cubicBezTo>
                  <a:pt x="2713" y="11527"/>
                  <a:pt x="2464" y="11389"/>
                  <a:pt x="2735" y="11498"/>
                </a:cubicBezTo>
                <a:cubicBezTo>
                  <a:pt x="2781" y="11554"/>
                  <a:pt x="2822" y="11617"/>
                  <a:pt x="2874" y="11666"/>
                </a:cubicBezTo>
                <a:cubicBezTo>
                  <a:pt x="2962" y="11748"/>
                  <a:pt x="3082" y="11784"/>
                  <a:pt x="3152" y="11889"/>
                </a:cubicBezTo>
                <a:cubicBezTo>
                  <a:pt x="3273" y="12072"/>
                  <a:pt x="3337" y="12190"/>
                  <a:pt x="3476" y="12337"/>
                </a:cubicBezTo>
                <a:cubicBezTo>
                  <a:pt x="3551" y="12416"/>
                  <a:pt x="3638" y="12477"/>
                  <a:pt x="3708" y="12561"/>
                </a:cubicBezTo>
                <a:cubicBezTo>
                  <a:pt x="4017" y="12935"/>
                  <a:pt x="3569" y="12543"/>
                  <a:pt x="3940" y="12841"/>
                </a:cubicBezTo>
                <a:cubicBezTo>
                  <a:pt x="3971" y="12916"/>
                  <a:pt x="3988" y="13001"/>
                  <a:pt x="4033" y="13065"/>
                </a:cubicBezTo>
                <a:cubicBezTo>
                  <a:pt x="4068" y="13117"/>
                  <a:pt x="4132" y="13130"/>
                  <a:pt x="4172" y="13177"/>
                </a:cubicBezTo>
                <a:cubicBezTo>
                  <a:pt x="4211" y="13225"/>
                  <a:pt x="4229" y="13293"/>
                  <a:pt x="4264" y="13345"/>
                </a:cubicBezTo>
                <a:cubicBezTo>
                  <a:pt x="4306" y="13406"/>
                  <a:pt x="4363" y="13451"/>
                  <a:pt x="4403" y="13513"/>
                </a:cubicBezTo>
                <a:cubicBezTo>
                  <a:pt x="4472" y="13619"/>
                  <a:pt x="4522" y="13741"/>
                  <a:pt x="4589" y="13849"/>
                </a:cubicBezTo>
                <a:cubicBezTo>
                  <a:pt x="4795" y="14181"/>
                  <a:pt x="4685" y="13995"/>
                  <a:pt x="4913" y="14409"/>
                </a:cubicBezTo>
                <a:cubicBezTo>
                  <a:pt x="4944" y="14465"/>
                  <a:pt x="4981" y="14517"/>
                  <a:pt x="5006" y="14577"/>
                </a:cubicBezTo>
                <a:cubicBezTo>
                  <a:pt x="5037" y="14652"/>
                  <a:pt x="5064" y="14728"/>
                  <a:pt x="5099" y="14801"/>
                </a:cubicBezTo>
                <a:cubicBezTo>
                  <a:pt x="5126" y="14859"/>
                  <a:pt x="5167" y="14909"/>
                  <a:pt x="5191" y="14969"/>
                </a:cubicBezTo>
                <a:cubicBezTo>
                  <a:pt x="5213" y="15022"/>
                  <a:pt x="5216" y="15084"/>
                  <a:pt x="5238" y="15137"/>
                </a:cubicBezTo>
                <a:cubicBezTo>
                  <a:pt x="5263" y="15197"/>
                  <a:pt x="5308" y="15243"/>
                  <a:pt x="5330" y="15305"/>
                </a:cubicBezTo>
                <a:cubicBezTo>
                  <a:pt x="5370" y="15413"/>
                  <a:pt x="5392" y="15529"/>
                  <a:pt x="5423" y="15641"/>
                </a:cubicBezTo>
                <a:lnTo>
                  <a:pt x="5470" y="15809"/>
                </a:lnTo>
                <a:cubicBezTo>
                  <a:pt x="5485" y="15865"/>
                  <a:pt x="5504" y="15919"/>
                  <a:pt x="5516" y="15977"/>
                </a:cubicBezTo>
                <a:cubicBezTo>
                  <a:pt x="5531" y="16051"/>
                  <a:pt x="5549" y="16125"/>
                  <a:pt x="5562" y="16201"/>
                </a:cubicBezTo>
                <a:cubicBezTo>
                  <a:pt x="5595" y="16387"/>
                  <a:pt x="5655" y="16760"/>
                  <a:pt x="5655" y="16760"/>
                </a:cubicBezTo>
                <a:cubicBezTo>
                  <a:pt x="5670" y="17096"/>
                  <a:pt x="5677" y="17433"/>
                  <a:pt x="5701" y="17768"/>
                </a:cubicBezTo>
                <a:cubicBezTo>
                  <a:pt x="5708" y="17863"/>
                  <a:pt x="5736" y="17954"/>
                  <a:pt x="5748" y="18048"/>
                </a:cubicBezTo>
                <a:cubicBezTo>
                  <a:pt x="5783" y="18324"/>
                  <a:pt x="5791" y="18563"/>
                  <a:pt x="5840" y="18832"/>
                </a:cubicBezTo>
                <a:cubicBezTo>
                  <a:pt x="5851" y="18890"/>
                  <a:pt x="5873" y="18943"/>
                  <a:pt x="5887" y="19000"/>
                </a:cubicBezTo>
                <a:cubicBezTo>
                  <a:pt x="5904" y="19074"/>
                  <a:pt x="5908" y="19153"/>
                  <a:pt x="5933" y="19224"/>
                </a:cubicBezTo>
                <a:cubicBezTo>
                  <a:pt x="5955" y="19286"/>
                  <a:pt x="6001" y="19332"/>
                  <a:pt x="6026" y="19392"/>
                </a:cubicBezTo>
                <a:cubicBezTo>
                  <a:pt x="6063" y="19481"/>
                  <a:pt x="6099" y="19700"/>
                  <a:pt x="6118" y="19784"/>
                </a:cubicBezTo>
                <a:cubicBezTo>
                  <a:pt x="6132" y="19841"/>
                  <a:pt x="6141" y="19900"/>
                  <a:pt x="6165" y="19952"/>
                </a:cubicBezTo>
                <a:cubicBezTo>
                  <a:pt x="6219" y="20069"/>
                  <a:pt x="6288" y="20176"/>
                  <a:pt x="6350" y="20288"/>
                </a:cubicBezTo>
                <a:cubicBezTo>
                  <a:pt x="6433" y="20437"/>
                  <a:pt x="6458" y="20508"/>
                  <a:pt x="6582" y="20624"/>
                </a:cubicBezTo>
                <a:cubicBezTo>
                  <a:pt x="6670" y="20706"/>
                  <a:pt x="6767" y="20773"/>
                  <a:pt x="6860" y="20848"/>
                </a:cubicBezTo>
                <a:cubicBezTo>
                  <a:pt x="6906" y="20885"/>
                  <a:pt x="6946" y="20938"/>
                  <a:pt x="6999" y="20960"/>
                </a:cubicBezTo>
                <a:lnTo>
                  <a:pt x="7416" y="21128"/>
                </a:lnTo>
                <a:cubicBezTo>
                  <a:pt x="7661" y="21226"/>
                  <a:pt x="7475" y="21161"/>
                  <a:pt x="7833" y="21240"/>
                </a:cubicBezTo>
                <a:cubicBezTo>
                  <a:pt x="7911" y="21257"/>
                  <a:pt x="7987" y="21291"/>
                  <a:pt x="8065" y="21296"/>
                </a:cubicBezTo>
                <a:cubicBezTo>
                  <a:pt x="8652" y="21329"/>
                  <a:pt x="9239" y="21333"/>
                  <a:pt x="9827" y="21352"/>
                </a:cubicBezTo>
                <a:cubicBezTo>
                  <a:pt x="9904" y="21370"/>
                  <a:pt x="9980" y="21398"/>
                  <a:pt x="10058" y="21408"/>
                </a:cubicBezTo>
                <a:cubicBezTo>
                  <a:pt x="10927" y="21518"/>
                  <a:pt x="11170" y="21447"/>
                  <a:pt x="12237" y="21408"/>
                </a:cubicBezTo>
                <a:cubicBezTo>
                  <a:pt x="12809" y="21269"/>
                  <a:pt x="12094" y="21439"/>
                  <a:pt x="12747" y="21296"/>
                </a:cubicBezTo>
                <a:cubicBezTo>
                  <a:pt x="12824" y="21279"/>
                  <a:pt x="12901" y="21257"/>
                  <a:pt x="12979" y="21240"/>
                </a:cubicBezTo>
                <a:cubicBezTo>
                  <a:pt x="13071" y="21219"/>
                  <a:pt x="13165" y="21208"/>
                  <a:pt x="13257" y="21184"/>
                </a:cubicBezTo>
                <a:cubicBezTo>
                  <a:pt x="13304" y="21171"/>
                  <a:pt x="13348" y="21139"/>
                  <a:pt x="13396" y="21128"/>
                </a:cubicBezTo>
                <a:cubicBezTo>
                  <a:pt x="13503" y="21102"/>
                  <a:pt x="13613" y="21095"/>
                  <a:pt x="13720" y="21072"/>
                </a:cubicBezTo>
                <a:cubicBezTo>
                  <a:pt x="13783" y="21058"/>
                  <a:pt x="13843" y="21027"/>
                  <a:pt x="13906" y="21016"/>
                </a:cubicBezTo>
                <a:cubicBezTo>
                  <a:pt x="14044" y="20990"/>
                  <a:pt x="14184" y="20978"/>
                  <a:pt x="14323" y="20960"/>
                </a:cubicBezTo>
                <a:cubicBezTo>
                  <a:pt x="14369" y="20941"/>
                  <a:pt x="14418" y="20930"/>
                  <a:pt x="14462" y="20904"/>
                </a:cubicBezTo>
                <a:cubicBezTo>
                  <a:pt x="14512" y="20874"/>
                  <a:pt x="14549" y="20815"/>
                  <a:pt x="14601" y="20792"/>
                </a:cubicBezTo>
                <a:cubicBezTo>
                  <a:pt x="14675" y="20758"/>
                  <a:pt x="14756" y="20756"/>
                  <a:pt x="14833" y="20736"/>
                </a:cubicBezTo>
                <a:cubicBezTo>
                  <a:pt x="14895" y="20719"/>
                  <a:pt x="14958" y="20707"/>
                  <a:pt x="15018" y="20680"/>
                </a:cubicBezTo>
                <a:cubicBezTo>
                  <a:pt x="15083" y="20650"/>
                  <a:pt x="15140" y="20601"/>
                  <a:pt x="15203" y="20568"/>
                </a:cubicBezTo>
                <a:cubicBezTo>
                  <a:pt x="15248" y="20544"/>
                  <a:pt x="15298" y="20536"/>
                  <a:pt x="15342" y="20512"/>
                </a:cubicBezTo>
                <a:cubicBezTo>
                  <a:pt x="15468" y="20443"/>
                  <a:pt x="15590" y="20362"/>
                  <a:pt x="15713" y="20288"/>
                </a:cubicBezTo>
                <a:cubicBezTo>
                  <a:pt x="15775" y="20250"/>
                  <a:pt x="15843" y="20226"/>
                  <a:pt x="15899" y="20176"/>
                </a:cubicBezTo>
                <a:cubicBezTo>
                  <a:pt x="15961" y="20120"/>
                  <a:pt x="16021" y="20062"/>
                  <a:pt x="16084" y="20008"/>
                </a:cubicBezTo>
                <a:cubicBezTo>
                  <a:pt x="16129" y="19969"/>
                  <a:pt x="16180" y="19939"/>
                  <a:pt x="16223" y="19896"/>
                </a:cubicBezTo>
                <a:cubicBezTo>
                  <a:pt x="16274" y="19845"/>
                  <a:pt x="16312" y="19779"/>
                  <a:pt x="16362" y="19728"/>
                </a:cubicBezTo>
                <a:cubicBezTo>
                  <a:pt x="16421" y="19667"/>
                  <a:pt x="16489" y="19621"/>
                  <a:pt x="16548" y="19560"/>
                </a:cubicBezTo>
                <a:cubicBezTo>
                  <a:pt x="16597" y="19508"/>
                  <a:pt x="16636" y="19443"/>
                  <a:pt x="16687" y="19392"/>
                </a:cubicBezTo>
                <a:cubicBezTo>
                  <a:pt x="16729" y="19349"/>
                  <a:pt x="16783" y="19323"/>
                  <a:pt x="16826" y="19280"/>
                </a:cubicBezTo>
                <a:cubicBezTo>
                  <a:pt x="16876" y="19229"/>
                  <a:pt x="16913" y="19161"/>
                  <a:pt x="16965" y="19112"/>
                </a:cubicBezTo>
                <a:cubicBezTo>
                  <a:pt x="17053" y="19029"/>
                  <a:pt x="17164" y="18983"/>
                  <a:pt x="17243" y="18888"/>
                </a:cubicBezTo>
                <a:cubicBezTo>
                  <a:pt x="17289" y="18832"/>
                  <a:pt x="17344" y="18785"/>
                  <a:pt x="17382" y="18720"/>
                </a:cubicBezTo>
                <a:cubicBezTo>
                  <a:pt x="17422" y="18652"/>
                  <a:pt x="17430" y="18560"/>
                  <a:pt x="17475" y="18496"/>
                </a:cubicBezTo>
                <a:cubicBezTo>
                  <a:pt x="17510" y="18444"/>
                  <a:pt x="17571" y="18427"/>
                  <a:pt x="17614" y="18384"/>
                </a:cubicBezTo>
                <a:cubicBezTo>
                  <a:pt x="17664" y="18333"/>
                  <a:pt x="17706" y="18272"/>
                  <a:pt x="17753" y="18216"/>
                </a:cubicBezTo>
                <a:cubicBezTo>
                  <a:pt x="17768" y="18160"/>
                  <a:pt x="17777" y="18101"/>
                  <a:pt x="17799" y="18048"/>
                </a:cubicBezTo>
                <a:cubicBezTo>
                  <a:pt x="17870" y="17878"/>
                  <a:pt x="17963" y="17794"/>
                  <a:pt x="18077" y="17656"/>
                </a:cubicBezTo>
                <a:cubicBezTo>
                  <a:pt x="18093" y="17582"/>
                  <a:pt x="18095" y="17501"/>
                  <a:pt x="18124" y="17432"/>
                </a:cubicBezTo>
                <a:cubicBezTo>
                  <a:pt x="18173" y="17312"/>
                  <a:pt x="18309" y="17096"/>
                  <a:pt x="18309" y="17096"/>
                </a:cubicBezTo>
                <a:cubicBezTo>
                  <a:pt x="18360" y="16851"/>
                  <a:pt x="18340" y="16876"/>
                  <a:pt x="18448" y="16648"/>
                </a:cubicBezTo>
                <a:cubicBezTo>
                  <a:pt x="18560" y="16413"/>
                  <a:pt x="18540" y="16539"/>
                  <a:pt x="18633" y="16257"/>
                </a:cubicBezTo>
                <a:cubicBezTo>
                  <a:pt x="18670" y="16147"/>
                  <a:pt x="18682" y="16026"/>
                  <a:pt x="18726" y="15921"/>
                </a:cubicBezTo>
                <a:cubicBezTo>
                  <a:pt x="18757" y="15846"/>
                  <a:pt x="18793" y="15774"/>
                  <a:pt x="18819" y="15697"/>
                </a:cubicBezTo>
                <a:cubicBezTo>
                  <a:pt x="18855" y="15587"/>
                  <a:pt x="18868" y="15466"/>
                  <a:pt x="18912" y="15361"/>
                </a:cubicBezTo>
                <a:cubicBezTo>
                  <a:pt x="18942" y="15286"/>
                  <a:pt x="18970" y="15209"/>
                  <a:pt x="19004" y="15137"/>
                </a:cubicBezTo>
                <a:cubicBezTo>
                  <a:pt x="19032" y="15078"/>
                  <a:pt x="19074" y="15030"/>
                  <a:pt x="19097" y="14969"/>
                </a:cubicBezTo>
                <a:cubicBezTo>
                  <a:pt x="19137" y="14861"/>
                  <a:pt x="19146" y="14738"/>
                  <a:pt x="19190" y="14633"/>
                </a:cubicBezTo>
                <a:cubicBezTo>
                  <a:pt x="19221" y="14558"/>
                  <a:pt x="19255" y="14486"/>
                  <a:pt x="19282" y="14409"/>
                </a:cubicBezTo>
                <a:cubicBezTo>
                  <a:pt x="19302" y="14355"/>
                  <a:pt x="19307" y="14294"/>
                  <a:pt x="19329" y="14241"/>
                </a:cubicBezTo>
                <a:cubicBezTo>
                  <a:pt x="19354" y="14181"/>
                  <a:pt x="19391" y="14129"/>
                  <a:pt x="19421" y="14073"/>
                </a:cubicBezTo>
                <a:cubicBezTo>
                  <a:pt x="19544" y="13481"/>
                  <a:pt x="19378" y="14178"/>
                  <a:pt x="19561" y="13681"/>
                </a:cubicBezTo>
                <a:cubicBezTo>
                  <a:pt x="19600" y="13573"/>
                  <a:pt x="19610" y="13451"/>
                  <a:pt x="19653" y="13345"/>
                </a:cubicBezTo>
                <a:cubicBezTo>
                  <a:pt x="19771" y="13061"/>
                  <a:pt x="19708" y="13191"/>
                  <a:pt x="19839" y="12953"/>
                </a:cubicBezTo>
                <a:cubicBezTo>
                  <a:pt x="19865" y="12828"/>
                  <a:pt x="19933" y="12475"/>
                  <a:pt x="19978" y="12393"/>
                </a:cubicBezTo>
                <a:cubicBezTo>
                  <a:pt x="20061" y="12242"/>
                  <a:pt x="20104" y="12179"/>
                  <a:pt x="20163" y="12001"/>
                </a:cubicBezTo>
                <a:cubicBezTo>
                  <a:pt x="20199" y="11892"/>
                  <a:pt x="20225" y="11777"/>
                  <a:pt x="20256" y="11666"/>
                </a:cubicBezTo>
                <a:cubicBezTo>
                  <a:pt x="20271" y="11610"/>
                  <a:pt x="20275" y="11547"/>
                  <a:pt x="20302" y="11498"/>
                </a:cubicBezTo>
                <a:lnTo>
                  <a:pt x="20395" y="11330"/>
                </a:lnTo>
                <a:lnTo>
                  <a:pt x="20488" y="10882"/>
                </a:lnTo>
                <a:cubicBezTo>
                  <a:pt x="20503" y="10807"/>
                  <a:pt x="20499" y="10722"/>
                  <a:pt x="20534" y="10658"/>
                </a:cubicBezTo>
                <a:lnTo>
                  <a:pt x="20627" y="10490"/>
                </a:lnTo>
                <a:cubicBezTo>
                  <a:pt x="20642" y="10415"/>
                  <a:pt x="20648" y="10337"/>
                  <a:pt x="20673" y="10266"/>
                </a:cubicBezTo>
                <a:cubicBezTo>
                  <a:pt x="20695" y="10204"/>
                  <a:pt x="20749" y="10162"/>
                  <a:pt x="20766" y="10098"/>
                </a:cubicBezTo>
                <a:cubicBezTo>
                  <a:pt x="20812" y="9916"/>
                  <a:pt x="20820" y="9723"/>
                  <a:pt x="20858" y="9538"/>
                </a:cubicBezTo>
                <a:lnTo>
                  <a:pt x="20997" y="8866"/>
                </a:lnTo>
                <a:cubicBezTo>
                  <a:pt x="21013" y="8791"/>
                  <a:pt x="21024" y="8715"/>
                  <a:pt x="21044" y="8642"/>
                </a:cubicBezTo>
                <a:lnTo>
                  <a:pt x="21090" y="8474"/>
                </a:lnTo>
                <a:cubicBezTo>
                  <a:pt x="21208" y="7478"/>
                  <a:pt x="21074" y="8518"/>
                  <a:pt x="21183" y="7858"/>
                </a:cubicBezTo>
                <a:cubicBezTo>
                  <a:pt x="21201" y="7747"/>
                  <a:pt x="21209" y="7633"/>
                  <a:pt x="21229" y="7522"/>
                </a:cubicBezTo>
                <a:cubicBezTo>
                  <a:pt x="21256" y="7372"/>
                  <a:pt x="21282" y="7220"/>
                  <a:pt x="21322" y="7074"/>
                </a:cubicBezTo>
                <a:cubicBezTo>
                  <a:pt x="21337" y="7018"/>
                  <a:pt x="21356" y="6964"/>
                  <a:pt x="21368" y="6906"/>
                </a:cubicBezTo>
                <a:cubicBezTo>
                  <a:pt x="21423" y="6643"/>
                  <a:pt x="21422" y="6519"/>
                  <a:pt x="21461" y="6235"/>
                </a:cubicBezTo>
                <a:cubicBezTo>
                  <a:pt x="21474" y="6141"/>
                  <a:pt x="21495" y="6049"/>
                  <a:pt x="21507" y="5955"/>
                </a:cubicBezTo>
                <a:cubicBezTo>
                  <a:pt x="21541" y="5694"/>
                  <a:pt x="21600" y="5171"/>
                  <a:pt x="21600" y="5171"/>
                </a:cubicBezTo>
                <a:cubicBezTo>
                  <a:pt x="21579" y="4709"/>
                  <a:pt x="21589" y="4272"/>
                  <a:pt x="21507" y="3827"/>
                </a:cubicBezTo>
                <a:cubicBezTo>
                  <a:pt x="21497" y="3769"/>
                  <a:pt x="21483" y="3712"/>
                  <a:pt x="21461" y="3659"/>
                </a:cubicBezTo>
                <a:cubicBezTo>
                  <a:pt x="21436" y="3599"/>
                  <a:pt x="21393" y="3551"/>
                  <a:pt x="21368" y="3491"/>
                </a:cubicBezTo>
                <a:cubicBezTo>
                  <a:pt x="21252" y="3210"/>
                  <a:pt x="21429" y="3340"/>
                  <a:pt x="21136" y="2987"/>
                </a:cubicBezTo>
                <a:cubicBezTo>
                  <a:pt x="20730" y="2497"/>
                  <a:pt x="21246" y="3097"/>
                  <a:pt x="20858" y="2707"/>
                </a:cubicBezTo>
                <a:cubicBezTo>
                  <a:pt x="20808" y="2657"/>
                  <a:pt x="20771" y="2588"/>
                  <a:pt x="20719" y="2539"/>
                </a:cubicBezTo>
                <a:cubicBezTo>
                  <a:pt x="20631" y="2457"/>
                  <a:pt x="20534" y="2390"/>
                  <a:pt x="20441" y="2315"/>
                </a:cubicBezTo>
                <a:cubicBezTo>
                  <a:pt x="20395" y="2278"/>
                  <a:pt x="20352" y="2234"/>
                  <a:pt x="20302" y="2203"/>
                </a:cubicBezTo>
                <a:cubicBezTo>
                  <a:pt x="20240" y="2166"/>
                  <a:pt x="20177" y="2133"/>
                  <a:pt x="20117" y="2091"/>
                </a:cubicBezTo>
                <a:cubicBezTo>
                  <a:pt x="20068" y="2058"/>
                  <a:pt x="20028" y="2010"/>
                  <a:pt x="19978" y="1979"/>
                </a:cubicBezTo>
                <a:cubicBezTo>
                  <a:pt x="19934" y="1953"/>
                  <a:pt x="19882" y="1950"/>
                  <a:pt x="19839" y="1923"/>
                </a:cubicBezTo>
                <a:cubicBezTo>
                  <a:pt x="19789" y="1893"/>
                  <a:pt x="19750" y="1839"/>
                  <a:pt x="19700" y="1812"/>
                </a:cubicBezTo>
                <a:cubicBezTo>
                  <a:pt x="19610" y="1764"/>
                  <a:pt x="19514" y="1737"/>
                  <a:pt x="19421" y="1700"/>
                </a:cubicBezTo>
                <a:cubicBezTo>
                  <a:pt x="19375" y="1681"/>
                  <a:pt x="19323" y="1676"/>
                  <a:pt x="19282" y="1644"/>
                </a:cubicBezTo>
                <a:cubicBezTo>
                  <a:pt x="19236" y="1606"/>
                  <a:pt x="19196" y="1553"/>
                  <a:pt x="19143" y="1532"/>
                </a:cubicBezTo>
                <a:cubicBezTo>
                  <a:pt x="18663" y="1338"/>
                  <a:pt x="19051" y="1588"/>
                  <a:pt x="18680" y="1420"/>
                </a:cubicBezTo>
                <a:cubicBezTo>
                  <a:pt x="18474" y="1326"/>
                  <a:pt x="18544" y="1302"/>
                  <a:pt x="18355" y="1252"/>
                </a:cubicBezTo>
                <a:cubicBezTo>
                  <a:pt x="18264" y="1227"/>
                  <a:pt x="18169" y="1220"/>
                  <a:pt x="18077" y="1196"/>
                </a:cubicBezTo>
                <a:cubicBezTo>
                  <a:pt x="18030" y="1183"/>
                  <a:pt x="17986" y="1151"/>
                  <a:pt x="17938" y="1140"/>
                </a:cubicBezTo>
                <a:cubicBezTo>
                  <a:pt x="17831" y="1114"/>
                  <a:pt x="17722" y="1102"/>
                  <a:pt x="17614" y="1084"/>
                </a:cubicBezTo>
                <a:cubicBezTo>
                  <a:pt x="17495" y="1036"/>
                  <a:pt x="17417" y="1000"/>
                  <a:pt x="17289" y="972"/>
                </a:cubicBezTo>
                <a:cubicBezTo>
                  <a:pt x="17182" y="948"/>
                  <a:pt x="17072" y="939"/>
                  <a:pt x="16965" y="916"/>
                </a:cubicBezTo>
                <a:cubicBezTo>
                  <a:pt x="16902" y="902"/>
                  <a:pt x="16842" y="872"/>
                  <a:pt x="16779" y="860"/>
                </a:cubicBezTo>
                <a:cubicBezTo>
                  <a:pt x="16657" y="835"/>
                  <a:pt x="16532" y="827"/>
                  <a:pt x="16409" y="804"/>
                </a:cubicBezTo>
                <a:cubicBezTo>
                  <a:pt x="16305" y="784"/>
                  <a:pt x="16099" y="729"/>
                  <a:pt x="15991" y="692"/>
                </a:cubicBezTo>
                <a:cubicBezTo>
                  <a:pt x="15944" y="676"/>
                  <a:pt x="15900" y="647"/>
                  <a:pt x="15852" y="636"/>
                </a:cubicBezTo>
                <a:cubicBezTo>
                  <a:pt x="15745" y="610"/>
                  <a:pt x="15636" y="598"/>
                  <a:pt x="15528" y="580"/>
                </a:cubicBezTo>
                <a:cubicBezTo>
                  <a:pt x="15228" y="459"/>
                  <a:pt x="15479" y="547"/>
                  <a:pt x="14925" y="468"/>
                </a:cubicBezTo>
                <a:cubicBezTo>
                  <a:pt x="14817" y="452"/>
                  <a:pt x="14709" y="433"/>
                  <a:pt x="14601" y="412"/>
                </a:cubicBezTo>
                <a:cubicBezTo>
                  <a:pt x="14523" y="396"/>
                  <a:pt x="14447" y="370"/>
                  <a:pt x="14369" y="356"/>
                </a:cubicBezTo>
                <a:cubicBezTo>
                  <a:pt x="14246" y="333"/>
                  <a:pt x="14122" y="321"/>
                  <a:pt x="13998" y="300"/>
                </a:cubicBezTo>
                <a:cubicBezTo>
                  <a:pt x="13817" y="269"/>
                  <a:pt x="13575" y="206"/>
                  <a:pt x="13396" y="188"/>
                </a:cubicBezTo>
                <a:cubicBezTo>
                  <a:pt x="13133" y="161"/>
                  <a:pt x="12870" y="151"/>
                  <a:pt x="12608" y="132"/>
                </a:cubicBezTo>
                <a:cubicBezTo>
                  <a:pt x="11191" y="-82"/>
                  <a:pt x="12115" y="13"/>
                  <a:pt x="9827" y="76"/>
                </a:cubicBezTo>
                <a:cubicBezTo>
                  <a:pt x="9718" y="95"/>
                  <a:pt x="9611" y="117"/>
                  <a:pt x="9502" y="132"/>
                </a:cubicBezTo>
                <a:cubicBezTo>
                  <a:pt x="9333" y="155"/>
                  <a:pt x="9162" y="162"/>
                  <a:pt x="8992" y="188"/>
                </a:cubicBezTo>
                <a:cubicBezTo>
                  <a:pt x="8914" y="200"/>
                  <a:pt x="8839" y="230"/>
                  <a:pt x="8761" y="244"/>
                </a:cubicBezTo>
                <a:cubicBezTo>
                  <a:pt x="8622" y="268"/>
                  <a:pt x="8482" y="276"/>
                  <a:pt x="8343" y="300"/>
                </a:cubicBezTo>
                <a:cubicBezTo>
                  <a:pt x="8265" y="313"/>
                  <a:pt x="8190" y="344"/>
                  <a:pt x="8112" y="356"/>
                </a:cubicBezTo>
                <a:cubicBezTo>
                  <a:pt x="7848" y="396"/>
                  <a:pt x="7185" y="448"/>
                  <a:pt x="6953" y="468"/>
                </a:cubicBezTo>
                <a:cubicBezTo>
                  <a:pt x="6083" y="643"/>
                  <a:pt x="7536" y="359"/>
                  <a:pt x="6165" y="580"/>
                </a:cubicBezTo>
                <a:cubicBezTo>
                  <a:pt x="6102" y="590"/>
                  <a:pt x="6043" y="625"/>
                  <a:pt x="5979" y="636"/>
                </a:cubicBezTo>
                <a:cubicBezTo>
                  <a:pt x="5702" y="681"/>
                  <a:pt x="5145" y="748"/>
                  <a:pt x="5145" y="748"/>
                </a:cubicBezTo>
                <a:cubicBezTo>
                  <a:pt x="5083" y="766"/>
                  <a:pt x="5021" y="783"/>
                  <a:pt x="4960" y="804"/>
                </a:cubicBezTo>
                <a:cubicBezTo>
                  <a:pt x="4913" y="820"/>
                  <a:pt x="4868" y="845"/>
                  <a:pt x="4821" y="860"/>
                </a:cubicBezTo>
                <a:cubicBezTo>
                  <a:pt x="4744" y="883"/>
                  <a:pt x="4666" y="894"/>
                  <a:pt x="4589" y="916"/>
                </a:cubicBezTo>
                <a:cubicBezTo>
                  <a:pt x="4465" y="950"/>
                  <a:pt x="4218" y="1028"/>
                  <a:pt x="4218" y="1028"/>
                </a:cubicBezTo>
                <a:cubicBezTo>
                  <a:pt x="3951" y="1243"/>
                  <a:pt x="4209" y="1057"/>
                  <a:pt x="3940" y="1196"/>
                </a:cubicBezTo>
                <a:cubicBezTo>
                  <a:pt x="3876" y="1229"/>
                  <a:pt x="3819" y="1277"/>
                  <a:pt x="3755" y="1308"/>
                </a:cubicBezTo>
                <a:cubicBezTo>
                  <a:pt x="3566" y="1398"/>
                  <a:pt x="3473" y="1421"/>
                  <a:pt x="3291" y="1476"/>
                </a:cubicBezTo>
                <a:cubicBezTo>
                  <a:pt x="3245" y="1532"/>
                  <a:pt x="3204" y="1595"/>
                  <a:pt x="3152" y="1644"/>
                </a:cubicBezTo>
                <a:cubicBezTo>
                  <a:pt x="3064" y="1726"/>
                  <a:pt x="2874" y="1868"/>
                  <a:pt x="2874" y="1868"/>
                </a:cubicBezTo>
                <a:cubicBezTo>
                  <a:pt x="2714" y="2446"/>
                  <a:pt x="2900" y="2073"/>
                  <a:pt x="2642" y="2259"/>
                </a:cubicBezTo>
                <a:cubicBezTo>
                  <a:pt x="2605" y="2287"/>
                  <a:pt x="2758" y="2185"/>
                  <a:pt x="2735" y="2203"/>
                </a:cubicBezTo>
                <a:close/>
              </a:path>
            </a:pathLst>
          </a:custGeom>
          <a:blipFill>
            <a:blip r:embed="rId3"/>
            <a:srcRect/>
            <a:stretch>
              <a:fillRect l="-66501"/>
            </a:stretch>
          </a:blip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" grpId="1" animBg="1" advAuto="0"/>
      <p:bldP spid="1357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/>
          <p:nvPr/>
        </p:nvSpPr>
        <p:spPr>
          <a:xfrm>
            <a:off x="1438804" y="809328"/>
            <a:ext cx="20546284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spcBef>
                <a:spcPts val="1400"/>
              </a:spcBef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does chunking work?</a:t>
            </a:r>
          </a:p>
        </p:txBody>
      </p:sp>
      <p:sp>
        <p:nvSpPr>
          <p:cNvPr id="1360" name="Shape 1360"/>
          <p:cNvSpPr/>
          <p:nvPr/>
        </p:nvSpPr>
        <p:spPr>
          <a:xfrm>
            <a:off x="1630828" y="2681535"/>
            <a:ext cx="21621876" cy="33473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marL="816411" indent="-816411">
              <a:spcBef>
                <a:spcPts val="1400"/>
              </a:spcBef>
              <a:buSzPct val="100000"/>
              <a:buAutoNum type="arabicPeriod"/>
              <a:defRPr sz="4800" b="1">
                <a:latin typeface="Arial"/>
                <a:ea typeface="Arial"/>
                <a:cs typeface="Arial"/>
                <a:sym typeface="Arial"/>
              </a:defRPr>
            </a:pPr>
            <a:r>
              <a:t>Focus </a:t>
            </a:r>
            <a:r>
              <a:rPr b="0"/>
              <a:t>– chunking required attention on the learning.</a:t>
            </a:r>
          </a:p>
          <a:p>
            <a:pPr marL="816411" indent="-816411">
              <a:spcBef>
                <a:spcPts val="1400"/>
              </a:spcBef>
              <a:buSzPct val="100000"/>
              <a:buAutoNum type="arabicPeriod"/>
              <a:defRPr sz="4800" b="1">
                <a:latin typeface="Arial"/>
                <a:ea typeface="Arial"/>
                <a:cs typeface="Arial"/>
                <a:sym typeface="Arial"/>
              </a:defRPr>
            </a:pPr>
            <a:r>
              <a:t>Understanding </a:t>
            </a:r>
            <a:r>
              <a:rPr b="0"/>
              <a:t>– full understanding before chunking material.</a:t>
            </a:r>
          </a:p>
          <a:p>
            <a:pPr marL="816411" indent="-816411">
              <a:spcBef>
                <a:spcPts val="1400"/>
              </a:spcBef>
              <a:buSzPct val="100000"/>
              <a:buAutoNum type="arabicPeriod"/>
              <a:defRPr sz="4800" b="1">
                <a:latin typeface="Arial"/>
                <a:ea typeface="Arial"/>
                <a:cs typeface="Arial"/>
                <a:sym typeface="Arial"/>
              </a:defRPr>
            </a:pPr>
            <a:r>
              <a:t>Context </a:t>
            </a:r>
            <a:r>
              <a:rPr b="0"/>
              <a:t>– going beyond understanding the initial problem or concept and seeing when, where and how to apply it.</a:t>
            </a:r>
          </a:p>
        </p:txBody>
      </p:sp>
      <p:pic>
        <p:nvPicPr>
          <p:cNvPr id="1361" name="image55.png" descr="http://sweetclipart.com/multisite/sweetclipart/files/puzzle_logo_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3488" y="8129016"/>
            <a:ext cx="6370300" cy="317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2" name="image56.png" descr="http://www.alternativesintreatment.com/wp-content/uploads/2014/07/Puzzle-Silhouet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87804" y="6858000"/>
            <a:ext cx="8064897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3" name="Shape 1363"/>
          <p:cNvSpPr/>
          <p:nvPr/>
        </p:nvSpPr>
        <p:spPr>
          <a:xfrm>
            <a:off x="1822848" y="7802860"/>
            <a:ext cx="2438401" cy="1828801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>
            <a:off x="3448448" y="9541741"/>
            <a:ext cx="2438401" cy="1828801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" grpId="1" build="p" bldLvl="5" animBg="1" advAuto="0"/>
      <p:bldP spid="1361" grpId="4" animBg="1" advAuto="0"/>
      <p:bldP spid="1362" grpId="5" animBg="1" advAuto="0"/>
      <p:bldP spid="1363" grpId="2" animBg="1" advAuto="0"/>
      <p:bldP spid="1364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image57.png"/>
          <p:cNvPicPr>
            <a:picLocks noChangeAspect="1"/>
          </p:cNvPicPr>
          <p:nvPr/>
        </p:nvPicPr>
        <p:blipFill>
          <a:blip r:embed="rId2">
            <a:extLst/>
          </a:blip>
          <a:srcRect l="22364" t="10577" r="66396" b="11827"/>
          <a:stretch>
            <a:fillRect/>
          </a:stretch>
        </p:blipFill>
        <p:spPr>
          <a:xfrm>
            <a:off x="55450" y="816490"/>
            <a:ext cx="3919009" cy="1141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7" name="image57.png"/>
          <p:cNvPicPr>
            <a:picLocks noChangeAspect="1"/>
          </p:cNvPicPr>
          <p:nvPr/>
        </p:nvPicPr>
        <p:blipFill>
          <a:blip r:embed="rId2">
            <a:extLst/>
          </a:blip>
          <a:srcRect l="33603" t="10577" r="53194" b="11827"/>
          <a:stretch>
            <a:fillRect/>
          </a:stretch>
        </p:blipFill>
        <p:spPr>
          <a:xfrm>
            <a:off x="4321328" y="995016"/>
            <a:ext cx="4603884" cy="1141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8" name="image57.png"/>
          <p:cNvPicPr>
            <a:picLocks noChangeAspect="1"/>
          </p:cNvPicPr>
          <p:nvPr/>
        </p:nvPicPr>
        <p:blipFill>
          <a:blip r:embed="rId2">
            <a:extLst/>
          </a:blip>
          <a:srcRect l="60604" t="10577" r="24770" b="11827"/>
          <a:stretch>
            <a:fillRect/>
          </a:stretch>
        </p:blipFill>
        <p:spPr>
          <a:xfrm>
            <a:off x="13736260" y="953344"/>
            <a:ext cx="5100107" cy="1141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9" name="image57.png"/>
          <p:cNvPicPr>
            <a:picLocks noChangeAspect="1"/>
          </p:cNvPicPr>
          <p:nvPr/>
        </p:nvPicPr>
        <p:blipFill>
          <a:blip r:embed="rId2">
            <a:extLst/>
          </a:blip>
          <a:srcRect l="47005" t="10577" r="39591" b="11827"/>
          <a:stretch>
            <a:fillRect/>
          </a:stretch>
        </p:blipFill>
        <p:spPr>
          <a:xfrm>
            <a:off x="8925210" y="993032"/>
            <a:ext cx="4673601" cy="1141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0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20019888" y="995016"/>
            <a:ext cx="3264364" cy="132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1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19991311" y="2404440"/>
            <a:ext cx="3264364" cy="132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2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20027890" y="3863820"/>
            <a:ext cx="3264364" cy="132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3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19991311" y="5354244"/>
            <a:ext cx="3264364" cy="132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4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19934383" y="6775765"/>
            <a:ext cx="3264364" cy="132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5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19934383" y="8298159"/>
            <a:ext cx="3264364" cy="132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6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19934383" y="9738319"/>
            <a:ext cx="3264364" cy="132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7" name="image58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2" r="4169" b="7108"/>
          <a:stretch>
            <a:fillRect/>
          </a:stretch>
        </p:blipFill>
        <p:spPr>
          <a:xfrm>
            <a:off x="19934383" y="11178479"/>
            <a:ext cx="3264364" cy="1326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8" name="Shape 1378"/>
          <p:cNvSpPr/>
          <p:nvPr/>
        </p:nvSpPr>
        <p:spPr>
          <a:xfrm>
            <a:off x="18528704" y="1658166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18528704" y="3067590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0" name="Shape 1380"/>
          <p:cNvSpPr/>
          <p:nvPr/>
        </p:nvSpPr>
        <p:spPr>
          <a:xfrm>
            <a:off x="18337607" y="4526970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1" name="Shape 1381"/>
          <p:cNvSpPr/>
          <p:nvPr/>
        </p:nvSpPr>
        <p:spPr>
          <a:xfrm>
            <a:off x="18337607" y="5961060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2" name="Shape 1382"/>
          <p:cNvSpPr/>
          <p:nvPr/>
        </p:nvSpPr>
        <p:spPr>
          <a:xfrm>
            <a:off x="18337607" y="7439731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18337607" y="8981175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18337607" y="10364185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5" name="Shape 1385"/>
          <p:cNvSpPr/>
          <p:nvPr/>
        </p:nvSpPr>
        <p:spPr>
          <a:xfrm>
            <a:off x="18352324" y="11766246"/>
            <a:ext cx="2112236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6" name="Shape 1386"/>
          <p:cNvSpPr/>
          <p:nvPr/>
        </p:nvSpPr>
        <p:spPr>
          <a:xfrm>
            <a:off x="751022" y="356509"/>
            <a:ext cx="9889957" cy="89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spcBef>
                <a:spcPts val="1400"/>
              </a:spcBef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From units to flash cards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" grpId="1" animBg="1" advAuto="0"/>
      <p:bldP spid="1371" grpId="2" animBg="1" advAuto="0"/>
      <p:bldP spid="1372" grpId="3" animBg="1" advAuto="0"/>
      <p:bldP spid="1373" grpId="4" animBg="1" advAuto="0"/>
      <p:bldP spid="1374" grpId="5" animBg="1" advAuto="0"/>
      <p:bldP spid="1375" grpId="6" animBg="1" advAuto="0"/>
      <p:bldP spid="1376" grpId="7" animBg="1" advAuto="0"/>
      <p:bldP spid="1377" grpId="8" animBg="1" advAuto="0"/>
      <p:bldP spid="1378" grpId="9" animBg="1" advAuto="0"/>
      <p:bldP spid="1379" grpId="10" animBg="1" advAuto="0"/>
      <p:bldP spid="1380" grpId="11" animBg="1" advAuto="0"/>
      <p:bldP spid="1381" grpId="12" animBg="1" advAuto="0"/>
      <p:bldP spid="1382" grpId="13" animBg="1" advAuto="0"/>
      <p:bldP spid="1383" grpId="14" animBg="1" advAuto="0"/>
      <p:bldP spid="1384" grpId="15" animBg="1" advAuto="0"/>
      <p:bldP spid="1385" grpId="16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" name="image59.jpg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69" b="7108"/>
          <a:stretch>
            <a:fillRect/>
          </a:stretch>
        </p:blipFill>
        <p:spPr>
          <a:xfrm>
            <a:off x="79904" y="953344"/>
            <a:ext cx="23779957" cy="10767429"/>
          </a:xfrm>
          <a:prstGeom prst="rect">
            <a:avLst/>
          </a:prstGeom>
          <a:ln w="12700">
            <a:miter lim="400000"/>
          </a:ln>
        </p:spPr>
      </p:pic>
      <p:sp>
        <p:nvSpPr>
          <p:cNvPr id="1389" name="Shape 1389"/>
          <p:cNvSpPr/>
          <p:nvPr/>
        </p:nvSpPr>
        <p:spPr>
          <a:xfrm>
            <a:off x="3048991" y="1238153"/>
            <a:ext cx="17281922" cy="227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lnSpc>
                <a:spcPct val="150000"/>
              </a:lnSpc>
              <a:defRPr sz="5700" b="1">
                <a:latin typeface="Arial"/>
                <a:ea typeface="Arial"/>
                <a:cs typeface="Arial"/>
                <a:sym typeface="Arial"/>
              </a:defRPr>
            </a:pPr>
            <a:r>
              <a:t>‘Hamlet’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sz="57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 One, Scene One</a:t>
            </a:r>
          </a:p>
        </p:txBody>
      </p:sp>
      <p:sp>
        <p:nvSpPr>
          <p:cNvPr id="1390" name="Shape 1390"/>
          <p:cNvSpPr/>
          <p:nvPr/>
        </p:nvSpPr>
        <p:spPr>
          <a:xfrm>
            <a:off x="1035317" y="3689648"/>
            <a:ext cx="20776801" cy="302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>
              <a:defRPr b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plot: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Bernardo and Francisco on battlements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Bernardo tells Horatio about the ghost</a:t>
            </a: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ghost resembles the late King Hamlet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Horatio talks to ghost , whose wearing Hamlet’s armour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 learn how Denmark acquired Norway’s lands</a:t>
            </a:r>
          </a:p>
        </p:txBody>
      </p:sp>
      <p:sp>
        <p:nvSpPr>
          <p:cNvPr id="1391" name="Shape 1391"/>
          <p:cNvSpPr/>
          <p:nvPr/>
        </p:nvSpPr>
        <p:spPr>
          <a:xfrm>
            <a:off x="1082082" y="7221914"/>
            <a:ext cx="22504994" cy="2553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>
              <a:defRPr b="1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Links to context: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Elizabethan anxieties around the  next monarch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Elizabeth had no children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Only legitimate royal claim, James of Scotland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❑"/>
              <a:defRPr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Problem of Mary, Queen of Scots</a:t>
            </a:r>
          </a:p>
        </p:txBody>
      </p:sp>
      <p:sp>
        <p:nvSpPr>
          <p:cNvPr id="1392" name="Shape 1392"/>
          <p:cNvSpPr/>
          <p:nvPr/>
        </p:nvSpPr>
        <p:spPr>
          <a:xfrm>
            <a:off x="1035317" y="1251664"/>
            <a:ext cx="2975969" cy="103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lnSpc>
                <a:spcPct val="150000"/>
              </a:lnSpc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1/20</a:t>
            </a:r>
          </a:p>
        </p:txBody>
      </p:sp>
      <p:pic>
        <p:nvPicPr>
          <p:cNvPr id="1393" name="image60.gif" descr="http://4umi.com/image/book/shakespeare/hamlet-Henry_Selous_1868c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31765" y="1409563"/>
            <a:ext cx="6142636" cy="3839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image59.jpg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1" r="4170" b="7109"/>
          <a:stretch>
            <a:fillRect/>
          </a:stretch>
        </p:blipFill>
        <p:spPr>
          <a:xfrm>
            <a:off x="1865143" y="2733995"/>
            <a:ext cx="7104790" cy="2886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6" name="image59.jpg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1" r="4170" b="7109"/>
          <a:stretch>
            <a:fillRect/>
          </a:stretch>
        </p:blipFill>
        <p:spPr>
          <a:xfrm>
            <a:off x="1865143" y="8025806"/>
            <a:ext cx="7104790" cy="28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1397" name="Shape 1397"/>
          <p:cNvSpPr/>
          <p:nvPr/>
        </p:nvSpPr>
        <p:spPr>
          <a:xfrm>
            <a:off x="1881483" y="3666811"/>
            <a:ext cx="6842522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three unities</a:t>
            </a:r>
          </a:p>
        </p:txBody>
      </p:sp>
      <p:sp>
        <p:nvSpPr>
          <p:cNvPr id="1398" name="Shape 1398"/>
          <p:cNvSpPr/>
          <p:nvPr/>
        </p:nvSpPr>
        <p:spPr>
          <a:xfrm>
            <a:off x="2057166" y="8723810"/>
            <a:ext cx="6842522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Naturalism</a:t>
            </a:r>
          </a:p>
        </p:txBody>
      </p:sp>
      <p:pic>
        <p:nvPicPr>
          <p:cNvPr id="1399" name="image59.jpg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8"/>
          <a:stretch>
            <a:fillRect/>
          </a:stretch>
        </p:blipFill>
        <p:spPr>
          <a:xfrm>
            <a:off x="11347491" y="2108242"/>
            <a:ext cx="11611158" cy="4717576"/>
          </a:xfrm>
          <a:prstGeom prst="rect">
            <a:avLst/>
          </a:prstGeom>
          <a:ln w="12700">
            <a:miter lim="400000"/>
          </a:ln>
        </p:spPr>
      </p:pic>
      <p:sp>
        <p:nvSpPr>
          <p:cNvPr id="1400" name="Shape 1400"/>
          <p:cNvSpPr/>
          <p:nvPr/>
        </p:nvSpPr>
        <p:spPr>
          <a:xfrm>
            <a:off x="11712153" y="1882540"/>
            <a:ext cx="11526233" cy="45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t>The three unities are: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defRPr sz="33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▪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The unity of action: a play should have one main action that it follows with few subplots.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▪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The unity of place: a play should cover a single physical space and should not attempt to compress geography.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▪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The unity of time: the action in a play should take place over no more than 24 hours. </a:t>
            </a:r>
          </a:p>
        </p:txBody>
      </p:sp>
      <p:pic>
        <p:nvPicPr>
          <p:cNvPr id="1401" name="image59.jpg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8"/>
          <a:stretch>
            <a:fillRect/>
          </a:stretch>
        </p:blipFill>
        <p:spPr>
          <a:xfrm>
            <a:off x="11282336" y="7661615"/>
            <a:ext cx="11611158" cy="4717575"/>
          </a:xfrm>
          <a:prstGeom prst="rect">
            <a:avLst/>
          </a:prstGeom>
          <a:ln w="12700">
            <a:miter lim="400000"/>
          </a:ln>
        </p:spPr>
      </p:pic>
      <p:sp>
        <p:nvSpPr>
          <p:cNvPr id="1402" name="Shape 1402"/>
          <p:cNvSpPr/>
          <p:nvPr/>
        </p:nvSpPr>
        <p:spPr>
          <a:xfrm>
            <a:off x="11646996" y="7435912"/>
            <a:ext cx="11246498" cy="503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t>Naturalism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defRPr sz="33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▪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an extreme or heightened form of realism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▪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Rebellion against formula of morality of Romantic movement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▪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Action simplified and lifelike, characters psychologically motivated and physiologically correct in way look and act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16411" indent="-816411">
              <a:buSzPct val="100000"/>
              <a:buFont typeface="Wingdings"/>
              <a:buChar char="▪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explores concept of scientific determinism</a:t>
            </a:r>
          </a:p>
        </p:txBody>
      </p:sp>
      <p:sp>
        <p:nvSpPr>
          <p:cNvPr id="1403" name="Shape 1403"/>
          <p:cNvSpPr/>
          <p:nvPr/>
        </p:nvSpPr>
        <p:spPr>
          <a:xfrm>
            <a:off x="8969933" y="4131496"/>
            <a:ext cx="2742220" cy="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4" name="Shape 1404"/>
          <p:cNvSpPr/>
          <p:nvPr/>
        </p:nvSpPr>
        <p:spPr>
          <a:xfrm>
            <a:off x="8899684" y="9470401"/>
            <a:ext cx="2742220" cy="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5" name="Shape 1405"/>
          <p:cNvSpPr/>
          <p:nvPr/>
        </p:nvSpPr>
        <p:spPr>
          <a:xfrm>
            <a:off x="1881482" y="739219"/>
            <a:ext cx="7164018" cy="89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FRONT</a:t>
            </a:r>
          </a:p>
        </p:txBody>
      </p:sp>
      <p:sp>
        <p:nvSpPr>
          <p:cNvPr id="1406" name="Shape 1406"/>
          <p:cNvSpPr/>
          <p:nvPr/>
        </p:nvSpPr>
        <p:spPr>
          <a:xfrm>
            <a:off x="13253629" y="739219"/>
            <a:ext cx="7164017" cy="89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BACK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" grpId="2" animBg="1" advAuto="0"/>
      <p:bldP spid="1400" grpId="1" animBg="1" advAuto="0"/>
      <p:bldP spid="1401" grpId="4" animBg="1" advAuto="0"/>
      <p:bldP spid="1402" grpId="3" animBg="1" advAuto="0"/>
      <p:bldP spid="1403" grpId="5" animBg="1" advAuto="0"/>
      <p:bldP spid="1404" grpId="6" animBg="1" advAuto="0"/>
      <p:bldP spid="1406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/>
          <p:nvPr/>
        </p:nvSpPr>
        <p:spPr>
          <a:xfrm>
            <a:off x="1823839" y="756248"/>
            <a:ext cx="20546284" cy="2145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6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Five strategies for encouraging more effective independent study</a:t>
            </a:r>
          </a:p>
        </p:txBody>
      </p:sp>
      <p:pic>
        <p:nvPicPr>
          <p:cNvPr id="1212" name="image38.png" descr="D193BE88-B106-490A-9C79-B232FAFB1EE9@greensha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810" y="6392621"/>
            <a:ext cx="4576300" cy="3432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3" name="image39.png" descr="D79903D1-4674-4226-8394-DB3AD50C0BD9@greenshaw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9199" y="6425951"/>
            <a:ext cx="4396376" cy="3308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4" name="image40.png" descr="cid:3BD34A7D-21BC-4CA5-B478-E18FE3812293@greenshaw.sutton.sch.u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8243" y="6536638"/>
            <a:ext cx="4448662" cy="3325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5" name="image41.png" descr="cid:5B039F09-7714-4620-B2D0-47840A0ACE68@greenshaw.sutton.sch.u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0686" y="6425463"/>
            <a:ext cx="4432166" cy="3312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6" name="image42.png" descr="8C2E8CDF-56CE-4425-AC53-77F488044FB4@greenshaw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47708" y="6536638"/>
            <a:ext cx="4485377" cy="3352629"/>
          </a:xfrm>
          <a:prstGeom prst="rect">
            <a:avLst/>
          </a:prstGeom>
          <a:ln w="12700">
            <a:miter lim="400000"/>
          </a:ln>
        </p:spPr>
      </p:pic>
      <p:sp>
        <p:nvSpPr>
          <p:cNvPr id="1217" name="Shape 1217"/>
          <p:cNvSpPr/>
          <p:nvPr/>
        </p:nvSpPr>
        <p:spPr>
          <a:xfrm>
            <a:off x="15124306" y="5672542"/>
            <a:ext cx="4064620" cy="74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3800" b="1">
                <a:solidFill>
                  <a:srgbClr val="657EB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CHUNKING</a:t>
            </a:r>
          </a:p>
        </p:txBody>
      </p:sp>
      <p:sp>
        <p:nvSpPr>
          <p:cNvPr id="1218" name="Shape 1218"/>
          <p:cNvSpPr/>
          <p:nvPr/>
        </p:nvSpPr>
        <p:spPr>
          <a:xfrm>
            <a:off x="1247282" y="5609033"/>
            <a:ext cx="4064620" cy="74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3800" b="1">
                <a:solidFill>
                  <a:srgbClr val="904D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QUIZZING</a:t>
            </a:r>
          </a:p>
        </p:txBody>
      </p:sp>
      <p:sp>
        <p:nvSpPr>
          <p:cNvPr id="1219" name="Shape 1219"/>
          <p:cNvSpPr/>
          <p:nvPr/>
        </p:nvSpPr>
        <p:spPr>
          <a:xfrm>
            <a:off x="9939732" y="5672542"/>
            <a:ext cx="4623609" cy="74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3800" b="1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ELABORATION</a:t>
            </a:r>
          </a:p>
        </p:txBody>
      </p:sp>
      <p:sp>
        <p:nvSpPr>
          <p:cNvPr id="1220" name="Shape 1220"/>
          <p:cNvSpPr/>
          <p:nvPr/>
        </p:nvSpPr>
        <p:spPr>
          <a:xfrm>
            <a:off x="5834884" y="5664658"/>
            <a:ext cx="3700692" cy="74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3800" b="1">
                <a:solidFill>
                  <a:srgbClr val="4BB2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SPACING</a:t>
            </a:r>
          </a:p>
        </p:txBody>
      </p:sp>
      <p:sp>
        <p:nvSpPr>
          <p:cNvPr id="1221" name="Shape 1221"/>
          <p:cNvSpPr/>
          <p:nvPr/>
        </p:nvSpPr>
        <p:spPr>
          <a:xfrm>
            <a:off x="19239793" y="5672542"/>
            <a:ext cx="5087209" cy="74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3800" b="1">
                <a:solidFill>
                  <a:srgbClr val="F1AE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METACOGNITION</a:t>
            </a:r>
          </a:p>
        </p:txBody>
      </p:sp>
      <p:sp>
        <p:nvSpPr>
          <p:cNvPr id="1222" name="Shape 1222"/>
          <p:cNvSpPr/>
          <p:nvPr/>
        </p:nvSpPr>
        <p:spPr>
          <a:xfrm>
            <a:off x="5487036" y="3718183"/>
            <a:ext cx="3700692" cy="224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14300" b="1">
                <a:solidFill>
                  <a:srgbClr val="4BB2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1223" name="Shape 1223"/>
          <p:cNvSpPr/>
          <p:nvPr/>
        </p:nvSpPr>
        <p:spPr>
          <a:xfrm>
            <a:off x="914728" y="3689648"/>
            <a:ext cx="3700693" cy="224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14300" b="1">
                <a:solidFill>
                  <a:srgbClr val="904D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1224" name="Shape 1224"/>
          <p:cNvSpPr/>
          <p:nvPr/>
        </p:nvSpPr>
        <p:spPr>
          <a:xfrm>
            <a:off x="10232966" y="3796129"/>
            <a:ext cx="3700693" cy="224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14300" b="1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sp>
        <p:nvSpPr>
          <p:cNvPr id="1225" name="Shape 1225"/>
          <p:cNvSpPr/>
          <p:nvPr/>
        </p:nvSpPr>
        <p:spPr>
          <a:xfrm>
            <a:off x="14932286" y="3800335"/>
            <a:ext cx="3700693" cy="224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14300" b="1">
                <a:solidFill>
                  <a:srgbClr val="657EB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</a:t>
            </a:r>
          </a:p>
        </p:txBody>
      </p:sp>
      <p:sp>
        <p:nvSpPr>
          <p:cNvPr id="1226" name="Shape 1226"/>
          <p:cNvSpPr/>
          <p:nvPr/>
        </p:nvSpPr>
        <p:spPr>
          <a:xfrm>
            <a:off x="19815855" y="3800335"/>
            <a:ext cx="3700692" cy="224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14300" b="1">
                <a:solidFill>
                  <a:srgbClr val="F1AE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" grpId="14" animBg="1" advAuto="0"/>
      <p:bldP spid="1213" grpId="5" animBg="1" advAuto="0"/>
      <p:bldP spid="1214" grpId="11" animBg="1" advAuto="0"/>
      <p:bldP spid="1215" grpId="2" animBg="1" advAuto="0"/>
      <p:bldP spid="1216" grpId="9" animBg="1" advAuto="0"/>
      <p:bldP spid="1217" grpId="10" animBg="1" advAuto="0"/>
      <p:bldP spid="1218" grpId="1" animBg="1" advAuto="0"/>
      <p:bldP spid="1219" grpId="8" animBg="1" advAuto="0"/>
      <p:bldP spid="1220" grpId="4" animBg="1" advAuto="0"/>
      <p:bldP spid="1221" grpId="13" animBg="1" advAuto="0"/>
      <p:bldP spid="1222" grpId="6" animBg="1" advAuto="0"/>
      <p:bldP spid="1223" grpId="3" animBg="1" advAuto="0"/>
      <p:bldP spid="1224" grpId="7" animBg="1" advAuto="0"/>
      <p:bldP spid="1225" grpId="12" animBg="1" advAuto="0"/>
      <p:bldP spid="1226" grpId="1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" name="image59.png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9"/>
          <a:stretch>
            <a:fillRect/>
          </a:stretch>
        </p:blipFill>
        <p:spPr>
          <a:xfrm>
            <a:off x="16086340" y="8629988"/>
            <a:ext cx="6760201" cy="2746647"/>
          </a:xfrm>
          <a:prstGeom prst="rect">
            <a:avLst/>
          </a:prstGeom>
          <a:ln w="12700">
            <a:miter lim="400000"/>
          </a:ln>
        </p:spPr>
      </p:pic>
      <p:sp>
        <p:nvSpPr>
          <p:cNvPr id="1409" name="Shape 1409"/>
          <p:cNvSpPr/>
          <p:nvPr/>
        </p:nvSpPr>
        <p:spPr>
          <a:xfrm>
            <a:off x="16673225" y="9008232"/>
            <a:ext cx="5669497" cy="114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does this concept relate to another concept?</a:t>
            </a:r>
          </a:p>
        </p:txBody>
      </p:sp>
      <p:pic>
        <p:nvPicPr>
          <p:cNvPr id="1410" name="image59.tif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9"/>
          <a:stretch>
            <a:fillRect/>
          </a:stretch>
        </p:blipFill>
        <p:spPr>
          <a:xfrm>
            <a:off x="8704167" y="8608746"/>
            <a:ext cx="6760200" cy="2746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1" name="image59.tif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9"/>
          <a:stretch>
            <a:fillRect/>
          </a:stretch>
        </p:blipFill>
        <p:spPr>
          <a:xfrm>
            <a:off x="16086340" y="5461639"/>
            <a:ext cx="6760201" cy="2746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2" name="image59.tif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9"/>
          <a:stretch>
            <a:fillRect/>
          </a:stretch>
        </p:blipFill>
        <p:spPr>
          <a:xfrm>
            <a:off x="8693121" y="5461637"/>
            <a:ext cx="6760201" cy="2746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3" name="image59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1" r="4170" b="7109"/>
          <a:stretch>
            <a:fillRect/>
          </a:stretch>
        </p:blipFill>
        <p:spPr>
          <a:xfrm>
            <a:off x="1108674" y="2293285"/>
            <a:ext cx="7104790" cy="2886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4" name="image59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1" r="4170" b="7109"/>
          <a:stretch>
            <a:fillRect/>
          </a:stretch>
        </p:blipFill>
        <p:spPr>
          <a:xfrm>
            <a:off x="1173763" y="5461637"/>
            <a:ext cx="7104789" cy="2886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5" name="image59.jpg" descr="http://f.tqn.com/y/chemistry/1/W/n/Q/2/480467409.jpg"/>
          <p:cNvPicPr>
            <a:picLocks noChangeAspect="1"/>
          </p:cNvPicPr>
          <p:nvPr/>
        </p:nvPicPr>
        <p:blipFill>
          <a:blip r:embed="rId3">
            <a:extLst/>
          </a:blip>
          <a:srcRect t="6221" r="4170" b="7109"/>
          <a:stretch>
            <a:fillRect/>
          </a:stretch>
        </p:blipFill>
        <p:spPr>
          <a:xfrm>
            <a:off x="1178923" y="8629990"/>
            <a:ext cx="7104789" cy="28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1416" name="Shape 1416"/>
          <p:cNvSpPr/>
          <p:nvPr/>
        </p:nvSpPr>
        <p:spPr>
          <a:xfrm>
            <a:off x="1125014" y="3226101"/>
            <a:ext cx="6842522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three unities</a:t>
            </a:r>
          </a:p>
        </p:txBody>
      </p:sp>
      <p:sp>
        <p:nvSpPr>
          <p:cNvPr id="1417" name="Shape 1417"/>
          <p:cNvSpPr/>
          <p:nvPr/>
        </p:nvSpPr>
        <p:spPr>
          <a:xfrm>
            <a:off x="1150414" y="6121541"/>
            <a:ext cx="6842522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Realism </a:t>
            </a:r>
          </a:p>
        </p:txBody>
      </p:sp>
      <p:sp>
        <p:nvSpPr>
          <p:cNvPr id="1418" name="Shape 1418"/>
          <p:cNvSpPr/>
          <p:nvPr/>
        </p:nvSpPr>
        <p:spPr>
          <a:xfrm>
            <a:off x="1370944" y="9327994"/>
            <a:ext cx="6842522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Naturalism</a:t>
            </a:r>
          </a:p>
        </p:txBody>
      </p:sp>
      <p:pic>
        <p:nvPicPr>
          <p:cNvPr id="1419" name="image59.tif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9"/>
          <a:stretch>
            <a:fillRect/>
          </a:stretch>
        </p:blipFill>
        <p:spPr>
          <a:xfrm>
            <a:off x="8759201" y="2399946"/>
            <a:ext cx="6760200" cy="2746647"/>
          </a:xfrm>
          <a:prstGeom prst="rect">
            <a:avLst/>
          </a:prstGeom>
          <a:ln w="12700">
            <a:miter lim="400000"/>
          </a:ln>
        </p:spPr>
      </p:pic>
      <p:sp>
        <p:nvSpPr>
          <p:cNvPr id="1420" name="Shape 1420"/>
          <p:cNvSpPr/>
          <p:nvPr/>
        </p:nvSpPr>
        <p:spPr>
          <a:xfrm>
            <a:off x="9173571" y="3215645"/>
            <a:ext cx="5952662" cy="67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Draw this concept</a:t>
            </a:r>
          </a:p>
        </p:txBody>
      </p:sp>
      <p:sp>
        <p:nvSpPr>
          <p:cNvPr id="1421" name="Shape 1421"/>
          <p:cNvSpPr/>
          <p:nvPr/>
        </p:nvSpPr>
        <p:spPr>
          <a:xfrm>
            <a:off x="9173571" y="5843501"/>
            <a:ext cx="6089952" cy="11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Give a real life example of this concept</a:t>
            </a:r>
          </a:p>
        </p:txBody>
      </p:sp>
      <p:sp>
        <p:nvSpPr>
          <p:cNvPr id="1422" name="Shape 1422"/>
          <p:cNvSpPr/>
          <p:nvPr/>
        </p:nvSpPr>
        <p:spPr>
          <a:xfrm>
            <a:off x="16396512" y="5843501"/>
            <a:ext cx="6139846" cy="11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the opposite of this concept?</a:t>
            </a:r>
          </a:p>
        </p:txBody>
      </p:sp>
      <p:sp>
        <p:nvSpPr>
          <p:cNvPr id="1423" name="Shape 1423"/>
          <p:cNvSpPr/>
          <p:nvPr/>
        </p:nvSpPr>
        <p:spPr>
          <a:xfrm>
            <a:off x="9365012" y="9041287"/>
            <a:ext cx="5416413" cy="11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would you explain this idea to a novice?</a:t>
            </a:r>
          </a:p>
        </p:txBody>
      </p:sp>
      <p:pic>
        <p:nvPicPr>
          <p:cNvPr id="1424" name="image59.tif" descr="http://f.tqn.com/y/chemistry/1/W/n/Q/2/480467409.jpg"/>
          <p:cNvPicPr>
            <a:picLocks noChangeAspect="1"/>
          </p:cNvPicPr>
          <p:nvPr/>
        </p:nvPicPr>
        <p:blipFill>
          <a:blip r:embed="rId2">
            <a:extLst/>
          </a:blip>
          <a:srcRect t="6222" r="4170" b="7109"/>
          <a:stretch>
            <a:fillRect/>
          </a:stretch>
        </p:blipFill>
        <p:spPr>
          <a:xfrm>
            <a:off x="16086340" y="2363289"/>
            <a:ext cx="6760201" cy="2746646"/>
          </a:xfrm>
          <a:prstGeom prst="rect">
            <a:avLst/>
          </a:prstGeom>
          <a:ln w="12700">
            <a:miter lim="400000"/>
          </a:ln>
        </p:spPr>
      </p:pic>
      <p:sp>
        <p:nvSpPr>
          <p:cNvPr id="1425" name="Shape 1425"/>
          <p:cNvSpPr/>
          <p:nvPr/>
        </p:nvSpPr>
        <p:spPr>
          <a:xfrm>
            <a:off x="16224395" y="2813280"/>
            <a:ext cx="6484085" cy="114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Describe concept without using words on the card</a:t>
            </a:r>
          </a:p>
        </p:txBody>
      </p:sp>
      <p:sp>
        <p:nvSpPr>
          <p:cNvPr id="1426" name="Shape 1426"/>
          <p:cNvSpPr/>
          <p:nvPr/>
        </p:nvSpPr>
        <p:spPr>
          <a:xfrm>
            <a:off x="1083050" y="953344"/>
            <a:ext cx="7164018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Concept cards</a:t>
            </a:r>
          </a:p>
        </p:txBody>
      </p:sp>
      <p:sp>
        <p:nvSpPr>
          <p:cNvPr id="1427" name="Shape 1427"/>
          <p:cNvSpPr/>
          <p:nvPr/>
        </p:nvSpPr>
        <p:spPr>
          <a:xfrm>
            <a:off x="8690112" y="973237"/>
            <a:ext cx="14156428" cy="89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Elaboration cues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" grpId="17" animBg="1" advAuto="0"/>
      <p:bldP spid="1409" grpId="13" animBg="1" advAuto="0"/>
      <p:bldP spid="1410" grpId="18" animBg="1" advAuto="0"/>
      <p:bldP spid="1411" grpId="16" animBg="1" advAuto="0"/>
      <p:bldP spid="1412" grpId="15" animBg="1" advAuto="0"/>
      <p:bldP spid="1413" grpId="1" animBg="1" advAuto="0"/>
      <p:bldP spid="1414" grpId="2" animBg="1" advAuto="0"/>
      <p:bldP spid="1415" grpId="3" animBg="1" advAuto="0"/>
      <p:bldP spid="1416" grpId="4" animBg="1" advAuto="0"/>
      <p:bldP spid="1417" grpId="5" animBg="1" advAuto="0"/>
      <p:bldP spid="1418" grpId="6" animBg="1" advAuto="0"/>
      <p:bldP spid="1419" grpId="7" animBg="1" advAuto="0"/>
      <p:bldP spid="1420" grpId="8" animBg="1" advAuto="0"/>
      <p:bldP spid="1421" grpId="10" animBg="1" advAuto="0"/>
      <p:bldP spid="1422" grpId="11" animBg="1" advAuto="0"/>
      <p:bldP spid="1423" grpId="12" animBg="1" advAuto="0"/>
      <p:bldP spid="1424" grpId="14" animBg="1" advAuto="0"/>
      <p:bldP spid="1425" grpId="9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/>
          <p:nvPr/>
        </p:nvSpPr>
        <p:spPr>
          <a:xfrm>
            <a:off x="1438804" y="947899"/>
            <a:ext cx="20546284" cy="129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7600" b="1">
                <a:solidFill>
                  <a:srgbClr val="E1A43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#5 Metacognitive strategies</a:t>
            </a:r>
          </a:p>
        </p:txBody>
      </p:sp>
      <p:pic>
        <p:nvPicPr>
          <p:cNvPr id="1437" name="image61.png" descr="D193BE88-B106-490A-9C79-B232FAFB1EE9@greensha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9445" y="3833664"/>
            <a:ext cx="9601067" cy="720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/>
        </p:nvSpPr>
        <p:spPr>
          <a:xfrm>
            <a:off x="1823839" y="756248"/>
            <a:ext cx="20546284" cy="103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metacognition?</a:t>
            </a:r>
          </a:p>
        </p:txBody>
      </p:sp>
      <p:pic>
        <p:nvPicPr>
          <p:cNvPr id="1440" name="image6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7638" y="10039645"/>
            <a:ext cx="5965081" cy="3645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1" name="image6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763" y="2681535"/>
            <a:ext cx="2880320" cy="216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2" name="image6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0085" y="2681535"/>
            <a:ext cx="3575382" cy="2681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3" name="image65-smal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46783" y="6281935"/>
            <a:ext cx="2880321" cy="2226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4" name="image6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68064" y="6425951"/>
            <a:ext cx="3072342" cy="2304258"/>
          </a:xfrm>
          <a:prstGeom prst="rect">
            <a:avLst/>
          </a:prstGeom>
          <a:ln w="12700">
            <a:miter lim="400000"/>
          </a:ln>
        </p:spPr>
      </p:pic>
      <p:sp>
        <p:nvSpPr>
          <p:cNvPr id="1445" name="Shape 1445"/>
          <p:cNvSpPr/>
          <p:nvPr/>
        </p:nvSpPr>
        <p:spPr>
          <a:xfrm>
            <a:off x="4703167" y="2969568"/>
            <a:ext cx="8256918" cy="2293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Knowing steps and timings involved in assessments e.g. WTM</a:t>
            </a:r>
          </a:p>
        </p:txBody>
      </p:sp>
      <p:sp>
        <p:nvSpPr>
          <p:cNvPr id="1446" name="Shape 1446"/>
          <p:cNvSpPr/>
          <p:nvPr/>
        </p:nvSpPr>
        <p:spPr>
          <a:xfrm>
            <a:off x="16608491" y="2969568"/>
            <a:ext cx="7296812" cy="2293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Drawing on coping strategies e.g. acronyms, checklists</a:t>
            </a:r>
          </a:p>
        </p:txBody>
      </p:sp>
      <p:sp>
        <p:nvSpPr>
          <p:cNvPr id="1447" name="Shape 1447"/>
          <p:cNvSpPr/>
          <p:nvPr/>
        </p:nvSpPr>
        <p:spPr>
          <a:xfrm>
            <a:off x="4895189" y="6281937"/>
            <a:ext cx="7104790" cy="2293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>
              <a:spcBef>
                <a:spcPts val="70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Using aids to recall key information  </a:t>
            </a:r>
            <a:r>
              <a:rPr i="1"/>
              <a:t>e.g. memory palaces and </a:t>
            </a:r>
            <a:r>
              <a:t>mnemonics </a:t>
            </a:r>
          </a:p>
        </p:txBody>
      </p:sp>
      <p:sp>
        <p:nvSpPr>
          <p:cNvPr id="1448" name="Shape 1448"/>
          <p:cNvSpPr/>
          <p:nvPr/>
        </p:nvSpPr>
        <p:spPr>
          <a:xfrm>
            <a:off x="16556786" y="6425953"/>
            <a:ext cx="7775510" cy="299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spcBef>
                <a:spcPts val="700"/>
              </a:spcBef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Evaluating work against objectives or targets set by yourself or a teacher e.g. a PLC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" name="image67.png"/>
          <p:cNvPicPr>
            <a:picLocks noChangeAspect="1"/>
          </p:cNvPicPr>
          <p:nvPr/>
        </p:nvPicPr>
        <p:blipFill>
          <a:blip r:embed="rId2">
            <a:extLst/>
          </a:blip>
          <a:srcRect l="18227" t="22099" r="18133" b="5794"/>
          <a:stretch>
            <a:fillRect/>
          </a:stretch>
        </p:blipFill>
        <p:spPr>
          <a:xfrm>
            <a:off x="533" y="1603332"/>
            <a:ext cx="24097324" cy="11518367"/>
          </a:xfrm>
          <a:prstGeom prst="rect">
            <a:avLst/>
          </a:prstGeom>
          <a:ln w="12700">
            <a:miter lim="400000"/>
          </a:ln>
        </p:spPr>
      </p:pic>
      <p:sp>
        <p:nvSpPr>
          <p:cNvPr id="1451" name="Shape 1451"/>
          <p:cNvSpPr/>
          <p:nvPr/>
        </p:nvSpPr>
        <p:spPr>
          <a:xfrm>
            <a:off x="1776052" y="294582"/>
            <a:ext cx="20546284" cy="103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does metacognition look like?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3" name="image68.png"/>
          <p:cNvPicPr>
            <a:picLocks noChangeAspect="1"/>
          </p:cNvPicPr>
          <p:nvPr/>
        </p:nvPicPr>
        <p:blipFill>
          <a:blip r:embed="rId2">
            <a:extLst/>
          </a:blip>
          <a:srcRect l="3175" t="28095" r="60761" b="26676"/>
          <a:stretch>
            <a:fillRect/>
          </a:stretch>
        </p:blipFill>
        <p:spPr>
          <a:xfrm>
            <a:off x="297620" y="1097360"/>
            <a:ext cx="23799704" cy="11154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4" name="image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3488" y="1817440"/>
            <a:ext cx="2688300" cy="16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455" name="Shape 1455"/>
          <p:cNvSpPr/>
          <p:nvPr/>
        </p:nvSpPr>
        <p:spPr>
          <a:xfrm flipH="1">
            <a:off x="5279231" y="3257600"/>
            <a:ext cx="2880322" cy="2304257"/>
          </a:xfrm>
          <a:prstGeom prst="line">
            <a:avLst/>
          </a:prstGeom>
          <a:ln>
            <a:solidFill>
              <a:srgbClr val="BE4B4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56" name="Shape 1456"/>
          <p:cNvSpPr/>
          <p:nvPr/>
        </p:nvSpPr>
        <p:spPr>
          <a:xfrm>
            <a:off x="958752" y="6482990"/>
            <a:ext cx="6144684" cy="1614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 anchor="ctr">
            <a:spAutoFit/>
          </a:bodyPr>
          <a:lstStyle/>
          <a:p>
            <a:pPr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Tip: </a:t>
            </a:r>
            <a:r>
              <a:rPr b="0"/>
              <a:t>stay focused despite nerves and remember you don’t need to understand everything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etrevising.co.uk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9414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/>
          <p:nvPr/>
        </p:nvSpPr>
        <p:spPr>
          <a:xfrm>
            <a:off x="2356748" y="2801122"/>
            <a:ext cx="5694756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When / where do I focus best?</a:t>
            </a:r>
          </a:p>
        </p:txBody>
      </p:sp>
      <p:sp>
        <p:nvSpPr>
          <p:cNvPr id="1459" name="Shape 1459"/>
          <p:cNvSpPr/>
          <p:nvPr/>
        </p:nvSpPr>
        <p:spPr>
          <a:xfrm>
            <a:off x="2726927" y="4880535"/>
            <a:ext cx="5184578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right place and time to work</a:t>
            </a:r>
          </a:p>
        </p:txBody>
      </p:sp>
      <p:sp>
        <p:nvSpPr>
          <p:cNvPr id="1460" name="Shape 1460"/>
          <p:cNvSpPr/>
          <p:nvPr/>
        </p:nvSpPr>
        <p:spPr>
          <a:xfrm>
            <a:off x="9831719" y="2801122"/>
            <a:ext cx="5815684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order should I study?</a:t>
            </a:r>
          </a:p>
        </p:txBody>
      </p:sp>
      <p:sp>
        <p:nvSpPr>
          <p:cNvPr id="1461" name="Shape 1461"/>
          <p:cNvSpPr/>
          <p:nvPr/>
        </p:nvSpPr>
        <p:spPr>
          <a:xfrm>
            <a:off x="9887746" y="4973551"/>
            <a:ext cx="5899982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plan study timetable</a:t>
            </a:r>
          </a:p>
        </p:txBody>
      </p:sp>
      <p:sp>
        <p:nvSpPr>
          <p:cNvPr id="1462" name="Shape 1462"/>
          <p:cNvSpPr/>
          <p:nvPr/>
        </p:nvSpPr>
        <p:spPr>
          <a:xfrm>
            <a:off x="17626424" y="2892604"/>
            <a:ext cx="6097594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do I already know about this?</a:t>
            </a:r>
          </a:p>
        </p:txBody>
      </p:sp>
      <p:sp>
        <p:nvSpPr>
          <p:cNvPr id="1463" name="Shape 1463"/>
          <p:cNvSpPr/>
          <p:nvPr/>
        </p:nvSpPr>
        <p:spPr>
          <a:xfrm>
            <a:off x="18017083" y="4980458"/>
            <a:ext cx="5706934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link to prior knowledge</a:t>
            </a:r>
          </a:p>
        </p:txBody>
      </p:sp>
      <p:sp>
        <p:nvSpPr>
          <p:cNvPr id="1464" name="Shape 1464"/>
          <p:cNvSpPr/>
          <p:nvPr/>
        </p:nvSpPr>
        <p:spPr>
          <a:xfrm>
            <a:off x="1120409" y="8020409"/>
            <a:ext cx="6942340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defRPr sz="4800" b="1">
                <a:latin typeface="Arial"/>
                <a:ea typeface="Arial"/>
                <a:cs typeface="Arial"/>
                <a:sym typeface="Arial"/>
              </a:defRPr>
            </a:pPr>
            <a:r>
              <a:t>How do I </a:t>
            </a:r>
            <a:br/>
            <a:r>
              <a:t>study best?</a:t>
            </a:r>
          </a:p>
        </p:txBody>
      </p:sp>
      <p:sp>
        <p:nvSpPr>
          <p:cNvPr id="1465" name="Shape 1465"/>
          <p:cNvSpPr/>
          <p:nvPr/>
        </p:nvSpPr>
        <p:spPr>
          <a:xfrm>
            <a:off x="2034583" y="10093273"/>
            <a:ext cx="5364465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read, chunk, diagrams, quiz</a:t>
            </a:r>
          </a:p>
        </p:txBody>
      </p:sp>
      <p:sp>
        <p:nvSpPr>
          <p:cNvPr id="1466" name="Shape 1466"/>
          <p:cNvSpPr/>
          <p:nvPr/>
        </p:nvSpPr>
        <p:spPr>
          <a:xfrm>
            <a:off x="9729820" y="8010128"/>
            <a:ext cx="5172065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am I getting on?</a:t>
            </a:r>
          </a:p>
        </p:txBody>
      </p:sp>
      <p:sp>
        <p:nvSpPr>
          <p:cNvPr id="1467" name="Shape 1467"/>
          <p:cNvSpPr/>
          <p:nvPr/>
        </p:nvSpPr>
        <p:spPr>
          <a:xfrm>
            <a:off x="10044166" y="10137779"/>
            <a:ext cx="4924585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review progress</a:t>
            </a:r>
          </a:p>
        </p:txBody>
      </p:sp>
      <p:sp>
        <p:nvSpPr>
          <p:cNvPr id="1468" name="Shape 1468"/>
          <p:cNvSpPr/>
          <p:nvPr/>
        </p:nvSpPr>
        <p:spPr>
          <a:xfrm>
            <a:off x="17265087" y="8010128"/>
            <a:ext cx="6052020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else do I need to know?</a:t>
            </a:r>
          </a:p>
        </p:txBody>
      </p:sp>
      <p:sp>
        <p:nvSpPr>
          <p:cNvPr id="1469" name="Shape 1469"/>
          <p:cNvSpPr/>
          <p:nvPr/>
        </p:nvSpPr>
        <p:spPr>
          <a:xfrm>
            <a:off x="17781615" y="10263569"/>
            <a:ext cx="5376598" cy="15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4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focus on weaknesses </a:t>
            </a:r>
          </a:p>
        </p:txBody>
      </p:sp>
      <p:grpSp>
        <p:nvGrpSpPr>
          <p:cNvPr id="1472" name="Group 1472"/>
          <p:cNvGrpSpPr/>
          <p:nvPr/>
        </p:nvGrpSpPr>
        <p:grpSpPr>
          <a:xfrm>
            <a:off x="595903" y="2726908"/>
            <a:ext cx="1920215" cy="1439280"/>
            <a:chOff x="0" y="0"/>
            <a:chExt cx="1920213" cy="1439278"/>
          </a:xfrm>
        </p:grpSpPr>
        <p:sp>
          <p:nvSpPr>
            <p:cNvPr id="1470" name="Shape 1470"/>
            <p:cNvSpPr/>
            <p:nvPr/>
          </p:nvSpPr>
          <p:spPr>
            <a:xfrm>
              <a:off x="0" y="42247"/>
              <a:ext cx="1920214" cy="13547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281208" y="-1"/>
              <a:ext cx="1357797" cy="1439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>
              <a:lvl1pPr algn="ctr">
                <a:defRPr sz="8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475" name="Group 1475"/>
          <p:cNvGrpSpPr/>
          <p:nvPr/>
        </p:nvGrpSpPr>
        <p:grpSpPr>
          <a:xfrm>
            <a:off x="8123952" y="2758874"/>
            <a:ext cx="1920215" cy="1439280"/>
            <a:chOff x="0" y="0"/>
            <a:chExt cx="1920213" cy="1439278"/>
          </a:xfrm>
        </p:grpSpPr>
        <p:sp>
          <p:nvSpPr>
            <p:cNvPr id="1473" name="Shape 1473"/>
            <p:cNvSpPr/>
            <p:nvPr/>
          </p:nvSpPr>
          <p:spPr>
            <a:xfrm>
              <a:off x="0" y="42247"/>
              <a:ext cx="1920214" cy="13547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281208" y="-1"/>
              <a:ext cx="1357797" cy="1439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>
              <a:lvl1pPr algn="ctr">
                <a:defRPr sz="8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478" name="Group 1478"/>
          <p:cNvGrpSpPr/>
          <p:nvPr/>
        </p:nvGrpSpPr>
        <p:grpSpPr>
          <a:xfrm>
            <a:off x="15665885" y="2819862"/>
            <a:ext cx="1920215" cy="1439280"/>
            <a:chOff x="0" y="0"/>
            <a:chExt cx="1920213" cy="1439278"/>
          </a:xfrm>
        </p:grpSpPr>
        <p:sp>
          <p:nvSpPr>
            <p:cNvPr id="1476" name="Shape 1476"/>
            <p:cNvSpPr/>
            <p:nvPr/>
          </p:nvSpPr>
          <p:spPr>
            <a:xfrm>
              <a:off x="0" y="42247"/>
              <a:ext cx="1920214" cy="13547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281208" y="-1"/>
              <a:ext cx="1357797" cy="1439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>
              <a:lvl1pPr algn="ctr">
                <a:defRPr sz="8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481" name="Group 1481"/>
          <p:cNvGrpSpPr/>
          <p:nvPr/>
        </p:nvGrpSpPr>
        <p:grpSpPr>
          <a:xfrm>
            <a:off x="577363" y="7959855"/>
            <a:ext cx="1920215" cy="1439280"/>
            <a:chOff x="0" y="0"/>
            <a:chExt cx="1920213" cy="1439278"/>
          </a:xfrm>
        </p:grpSpPr>
        <p:sp>
          <p:nvSpPr>
            <p:cNvPr id="1479" name="Shape 1479"/>
            <p:cNvSpPr/>
            <p:nvPr/>
          </p:nvSpPr>
          <p:spPr>
            <a:xfrm>
              <a:off x="0" y="42247"/>
              <a:ext cx="1920214" cy="13547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281208" y="-1"/>
              <a:ext cx="1357797" cy="1439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>
              <a:lvl1pPr algn="ctr">
                <a:defRPr sz="8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484" name="Group 1484"/>
          <p:cNvGrpSpPr/>
          <p:nvPr/>
        </p:nvGrpSpPr>
        <p:grpSpPr>
          <a:xfrm>
            <a:off x="7967530" y="7922140"/>
            <a:ext cx="1920215" cy="1439280"/>
            <a:chOff x="0" y="0"/>
            <a:chExt cx="1920213" cy="1439278"/>
          </a:xfrm>
        </p:grpSpPr>
        <p:sp>
          <p:nvSpPr>
            <p:cNvPr id="1482" name="Shape 1482"/>
            <p:cNvSpPr/>
            <p:nvPr/>
          </p:nvSpPr>
          <p:spPr>
            <a:xfrm>
              <a:off x="0" y="42247"/>
              <a:ext cx="1920214" cy="13547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281208" y="-1"/>
              <a:ext cx="1357797" cy="1439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>
              <a:lvl1pPr algn="ctr">
                <a:defRPr sz="8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487" name="Group 1487"/>
          <p:cNvGrpSpPr/>
          <p:nvPr/>
        </p:nvGrpSpPr>
        <p:grpSpPr>
          <a:xfrm>
            <a:off x="15583901" y="7922140"/>
            <a:ext cx="1920215" cy="1439280"/>
            <a:chOff x="0" y="0"/>
            <a:chExt cx="1920213" cy="1439278"/>
          </a:xfrm>
        </p:grpSpPr>
        <p:sp>
          <p:nvSpPr>
            <p:cNvPr id="1485" name="Shape 1485"/>
            <p:cNvSpPr/>
            <p:nvPr/>
          </p:nvSpPr>
          <p:spPr>
            <a:xfrm>
              <a:off x="0" y="42247"/>
              <a:ext cx="1920214" cy="13547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86" name="Shape 1486"/>
            <p:cNvSpPr/>
            <p:nvPr/>
          </p:nvSpPr>
          <p:spPr>
            <a:xfrm>
              <a:off x="281208" y="-1"/>
              <a:ext cx="1357797" cy="1439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8854" tIns="108854" rIns="108854" bIns="108854" numCol="1" anchor="ctr">
              <a:spAutoFit/>
            </a:bodyPr>
            <a:lstStyle>
              <a:lvl1pPr algn="ctr">
                <a:defRPr sz="8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488" name="Shape 1488"/>
          <p:cNvSpPr/>
          <p:nvPr/>
        </p:nvSpPr>
        <p:spPr>
          <a:xfrm>
            <a:off x="2618776" y="526156"/>
            <a:ext cx="19394156" cy="103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Six steps to improve independent study</a:t>
            </a:r>
          </a:p>
        </p:txBody>
      </p:sp>
      <p:pic>
        <p:nvPicPr>
          <p:cNvPr id="1489" name="image6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816" y="5072945"/>
            <a:ext cx="2165381" cy="1323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0" name="image69.jpg" descr="https://image.freepik.com/freie-ikonen/kalender-bindemittel-umriss_318-345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0203" y="4854954"/>
            <a:ext cx="2222372" cy="166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1" name="image70.png" descr="https://freeiconshop.com/files/edd/link-closed-outlin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16456" y="4807253"/>
            <a:ext cx="2349577" cy="1762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2" name="image71.png" descr="http://static1.squarespace.com/static/50acf0a1e4b0b5538d43136b/t/51155986e4b0c59967a68fc6/1360353672090/assessment+by+Jane+Pitz+fina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0496" y="10137781"/>
            <a:ext cx="1828357" cy="1371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3" name="image6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71363" y="10137781"/>
            <a:ext cx="2345113" cy="1758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4" name="image72.png" descr="http://images.clipartpanda.com/crosshair-clipart-cross-hairs-hi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09299" y="10137779"/>
            <a:ext cx="2545438" cy="1842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" grpId="1" animBg="1" advAuto="0"/>
      <p:bldP spid="1459" grpId="2" animBg="1" advAuto="0"/>
      <p:bldP spid="1460" grpId="6" animBg="1" advAuto="0"/>
      <p:bldP spid="1461" grpId="8" animBg="1" advAuto="0"/>
      <p:bldP spid="1462" grpId="10" animBg="1" advAuto="0"/>
      <p:bldP spid="1463" grpId="11" animBg="1" advAuto="0"/>
      <p:bldP spid="1464" grpId="13" animBg="1" advAuto="0"/>
      <p:bldP spid="1465" grpId="15" animBg="1" advAuto="0"/>
      <p:bldP spid="1466" grpId="18" animBg="1" advAuto="0"/>
      <p:bldP spid="1467" grpId="19" animBg="1" advAuto="0"/>
      <p:bldP spid="1468" grpId="22" animBg="1" advAuto="0"/>
      <p:bldP spid="1469" grpId="23" animBg="1" advAuto="0"/>
      <p:bldP spid="1472" grpId="3" animBg="1" advAuto="0"/>
      <p:bldP spid="1475" grpId="5" animBg="1" advAuto="0"/>
      <p:bldP spid="1478" grpId="9" animBg="1" advAuto="0"/>
      <p:bldP spid="1481" grpId="14" animBg="1" advAuto="0"/>
      <p:bldP spid="1484" grpId="17" animBg="1" advAuto="0"/>
      <p:bldP spid="1487" grpId="21" animBg="1" advAuto="0"/>
      <p:bldP spid="1489" grpId="4" animBg="1" advAuto="0"/>
      <p:bldP spid="1490" grpId="7" animBg="1" advAuto="0"/>
      <p:bldP spid="1491" grpId="12" animBg="1" advAuto="0"/>
      <p:bldP spid="1492" grpId="16" animBg="1" advAuto="0"/>
      <p:bldP spid="1493" grpId="20" animBg="1" advAuto="0"/>
      <p:bldP spid="1494" grpId="24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/>
          <p:nvPr/>
        </p:nvSpPr>
        <p:spPr>
          <a:xfrm>
            <a:off x="3746165" y="52493"/>
            <a:ext cx="19491646" cy="152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034" tIns="68034" rIns="68034" bIns="68034">
            <a:spAutoFit/>
          </a:bodyPr>
          <a:lstStyle/>
          <a:p>
            <a:pPr defTabSz="457200">
              <a:defRPr sz="8900" b="1">
                <a:latin typeface="Calibri"/>
                <a:ea typeface="Calibri"/>
                <a:cs typeface="Calibri"/>
                <a:sym typeface="Calibri"/>
              </a:defRPr>
            </a:pPr>
            <a:r>
              <a:t>Revisiting	</a:t>
            </a:r>
          </a:p>
        </p:txBody>
      </p:sp>
      <p:sp>
        <p:nvSpPr>
          <p:cNvPr id="1430" name="Shape 1430"/>
          <p:cNvSpPr/>
          <p:nvPr/>
        </p:nvSpPr>
        <p:spPr>
          <a:xfrm rot="16200000">
            <a:off x="-5080952" y="6123694"/>
            <a:ext cx="13264729" cy="1468614"/>
          </a:xfrm>
          <a:prstGeom prst="rect">
            <a:avLst/>
          </a:prstGeom>
          <a:solidFill>
            <a:srgbClr val="81B2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034" tIns="68034" rIns="68034" bIns="68034">
            <a:spAutoFit/>
          </a:bodyPr>
          <a:lstStyle>
            <a:lvl1pPr algn="ctr" defTabSz="457200">
              <a:defRPr sz="9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Implementation</a:t>
            </a:r>
          </a:p>
        </p:txBody>
      </p:sp>
      <p:pic>
        <p:nvPicPr>
          <p:cNvPr id="1431" name="image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79703" y="11390145"/>
            <a:ext cx="5311379" cy="2237605"/>
          </a:xfrm>
          <a:prstGeom prst="rect">
            <a:avLst/>
          </a:prstGeom>
          <a:ln w="12700">
            <a:miter lim="400000"/>
          </a:ln>
        </p:spPr>
      </p:pic>
      <p:sp>
        <p:nvSpPr>
          <p:cNvPr id="1432" name="Shape 1432"/>
          <p:cNvSpPr/>
          <p:nvPr/>
        </p:nvSpPr>
        <p:spPr>
          <a:xfrm>
            <a:off x="3112355" y="2206569"/>
            <a:ext cx="20759268" cy="991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034" tIns="68034" rIns="68034" bIns="68034">
            <a:spAutoFit/>
          </a:bodyPr>
          <a:lstStyle/>
          <a:p>
            <a:pPr marL="382698" indent="-382698" defTabSz="765399">
              <a:buSzPct val="100000"/>
              <a:buAutoNum type="arabicPeriod"/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r>
              <a:t> Ask teachers to write example quizzes for their subjects. Use these to show students how to write their own. Encourage frequent quizzing.</a:t>
            </a:r>
          </a:p>
          <a:p>
            <a:pPr defTabSz="765399"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82698" indent="-382698" defTabSz="765399">
              <a:buSzPct val="100000"/>
              <a:buAutoNum type="arabicPeriod"/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r>
              <a:t>Teach students the value of spacing out their revisiting and support them in deisnging their own study plans e.g. mocking up exam timetables.</a:t>
            </a:r>
          </a:p>
          <a:p>
            <a:pPr marL="382698" indent="-382698" defTabSz="765399">
              <a:buSzPct val="100000"/>
              <a:buAutoNum type="arabicPeriod"/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82698" indent="-382698" defTabSz="765399">
              <a:buSzPct val="100000"/>
              <a:buAutoNum type="arabicPeriod" startAt="2"/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r>
              <a:t> Ensure that revisiting lessons make frequent use of elaborative questioning. Encourage students to self-explain as part of their studies.</a:t>
            </a:r>
          </a:p>
          <a:p>
            <a:pPr defTabSz="765399"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82698" indent="-382698" defTabSz="765399">
              <a:buSzPct val="100000"/>
              <a:buAutoNum type="arabicPeriod"/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r>
              <a:t>Make sure that all sudents have notecards and that they know how to chunk informastion and use them effectively as part of their studying.</a:t>
            </a:r>
          </a:p>
          <a:p>
            <a:pPr marL="382698" indent="-382698" defTabSz="765399">
              <a:buSzPct val="100000"/>
              <a:buAutoNum type="arabicPeriod"/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82698" indent="-382698" defTabSz="765399">
              <a:buSzPct val="100000"/>
              <a:buAutoNum type="arabicPeriod" startAt="2"/>
              <a:defRPr sz="4500" b="1">
                <a:latin typeface="Calibri"/>
                <a:ea typeface="Calibri"/>
                <a:cs typeface="Calibri"/>
                <a:sym typeface="Calibri"/>
              </a:defRPr>
            </a:pPr>
            <a:r>
              <a:t>Share metacognitive strategies with staff, and agree upon one or two approaches to be used consistently with students across the school.</a:t>
            </a:r>
          </a:p>
        </p:txBody>
      </p:sp>
    </p:spTree>
    <p:extLst>
      <p:ext uri="{BB962C8B-B14F-4D97-AF65-F5344CB8AC3E}">
        <p14:creationId xmlns:p14="http://schemas.microsoft.com/office/powerpoint/2010/main" val="2658421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/>
          <p:nvPr/>
        </p:nvSpPr>
        <p:spPr>
          <a:xfrm>
            <a:off x="1438804" y="947899"/>
            <a:ext cx="20546284" cy="129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7600" b="1">
                <a:solidFill>
                  <a:srgbClr val="6F3C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#1 Quizzing</a:t>
            </a:r>
          </a:p>
        </p:txBody>
      </p:sp>
      <p:pic>
        <p:nvPicPr>
          <p:cNvPr id="1229" name="image41.tif" descr="cid:5B039F09-7714-4620-B2D0-47840A0ACE68@greenshaw.sutton.sch.u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1360" y="3401617"/>
            <a:ext cx="10945216" cy="8181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image43.png" descr="image-20150520-30533-1l7kaev.png"/>
          <p:cNvPicPr>
            <a:picLocks noChangeAspect="1"/>
          </p:cNvPicPr>
          <p:nvPr/>
        </p:nvPicPr>
        <p:blipFill>
          <a:blip r:embed="rId2">
            <a:extLst/>
          </a:blip>
          <a:srcRect l="9468" t="17591" r="6923" b="6622"/>
          <a:stretch>
            <a:fillRect/>
          </a:stretch>
        </p:blipFill>
        <p:spPr>
          <a:xfrm>
            <a:off x="-1" y="1994251"/>
            <a:ext cx="24097324" cy="11721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2" name="image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1492" y="5882685"/>
            <a:ext cx="2304258" cy="1392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3" name="image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7770" y="4481559"/>
            <a:ext cx="2304257" cy="1392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4" name="image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04879" y="3738295"/>
            <a:ext cx="2304257" cy="1392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35" name="Shape 1235"/>
          <p:cNvSpPr/>
          <p:nvPr/>
        </p:nvSpPr>
        <p:spPr>
          <a:xfrm>
            <a:off x="670719" y="665313"/>
            <a:ext cx="22850540" cy="103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quizzing and why does it work?</a:t>
            </a:r>
          </a:p>
        </p:txBody>
      </p:sp>
      <p:sp>
        <p:nvSpPr>
          <p:cNvPr id="1236" name="Shape 1236"/>
          <p:cNvSpPr/>
          <p:nvPr/>
        </p:nvSpPr>
        <p:spPr>
          <a:xfrm>
            <a:off x="2854955" y="6458748"/>
            <a:ext cx="768087" cy="69633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3646 0.000925 0.006511 0.002312 0.009246 0.004163 C 0.011981 0.006014 0.014586 0.008329 0.017711 0.011109 C 0.018661 0.011919 0.019746 0.012209 0.020832 0.012499 C 0.021919 0.012789 0.023006 0.013079 0.023961 0.013889 C 0.027256 0.016779 0.030119 0.019439 0.033070 0.021783 C 0.036021 0.024127 0.039061 0.026154 0.042711 0.027779 C 0.043926 0.028354 0.044966 0.029279 0.045964 0.030292 C 0.046961 0.031304 0.047916 0.032404 0.048961 0.033329 C 0.050866 0.035064 0.053121 0.036397 0.055465 0.037498 C 0.057809 0.038599 0.060241 0.039469 0.062501 0.040279 C 0.064411 0.041899 0.066494 0.043344 0.068620 0.044703 C 0.070746 0.046062 0.072916 0.047334 0.075001 0.048609 C 0.078301 0.050459 0.084371 0.051389 0.087501 0.054159 C 0.095661 0.061339 0.105381 0.063889 0.114581 0.068049 C 0.119091 0.070139 0.122221 0.073839 0.127081 0.074999 C 0.138711 0.077539 0.152081 0.083329 0.163541 0.087499 C 0.175171 0.091659 0.186281 0.098839 0.197911 0.102779 C 0.219271 0.109949 0.240801 0.118049 0.262501 0.122219 C 0.265711 0.123609 0.268229 0.124709 0.270767 0.125607 C 0.273306 0.126504 0.275866 0.127199 0.279161 0.127779 C 0.289581 0.132409 0.300521 0.134259 0.311461 0.136109 C 0.323091 0.138189 0.334021 0.142589 0.345831 0.144439 C 0.350691 0.146059 0.350691 0.146289 0.356251 0.147219 C 0.361801 0.148149 0.372911 0.149999 0.372911 0.149999 C 0.375951 0.151389 0.379076 0.152142 0.382222 0.152691 C 0.385369 0.153239 0.388536 0.153584 0.391661 0.154159 C 0.396611 0.156359 0.402124 0.157692 0.407657 0.158677 C 0.413191 0.159662 0.418746 0.160299 0.423781 0.161109 C 0.427341 0.162264 0.430814 0.163074 0.434286 0.163712 C 0.437759 0.164349 0.441231 0.164814 0.444791 0.165279 C 0.448956 0.167129 0.453774 0.168227 0.458656 0.169007 C 0.463539 0.169787 0.468486 0.170249 0.472911 0.170829 C 0.476731 0.171409 0.482461 0.172104 0.487236 0.172654 C 0.492011 0.173204 0.495831 0.173609 0.495831 0.173609 C 0.503036 0.176849 0.511196 0.178179 0.519442 0.178902 C 0.527689 0.179624 0.536021 0.179739 0.543571 0.180549 C 0.547911 0.181939 0.554466 0.182982 0.559936 0.183677 C 0.565406 0.184372 0.569791 0.184719 0.569791 0.184719 C 0.581421 0.189809 0.594961 0.187499 0.607291 0.188889 C 0.615971 0.189809 0.633331 0.191659 0.633331 0.191659 C 0.643921 0.195134 0.654599 0.196697 0.665362 0.197478 C 0.676126 0.198259 0.686976 0.198259 0.697911 0.198609 C 0.708416 0.202079 0.721351 0.203004 0.733786 0.203121 C 0.746221 0.203237 0.758156 0.202544 0.766661 0.202779 C 0.777251 0.204399 0.787799 0.206134 0.798369 0.207464 C 0.808939 0.208794 0.819531 0.209719 0.830211 0.209719" pathEditMode="relative">
                                      <p:cBhvr>
                                        <p:cTn id="10" dur="275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1" animBg="1" advAuto="0"/>
      <p:bldP spid="1233" grpId="3" animBg="1" advAuto="0"/>
      <p:bldP spid="1234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/>
          <p:nvPr/>
        </p:nvSpPr>
        <p:spPr>
          <a:xfrm>
            <a:off x="1823839" y="682924"/>
            <a:ext cx="20546284" cy="103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does quizzing look like?</a:t>
            </a:r>
          </a:p>
        </p:txBody>
      </p:sp>
      <p:sp>
        <p:nvSpPr>
          <p:cNvPr id="1239" name="Shape 1239"/>
          <p:cNvSpPr/>
          <p:nvPr/>
        </p:nvSpPr>
        <p:spPr>
          <a:xfrm>
            <a:off x="1320800" y="2065140"/>
            <a:ext cx="22264490" cy="945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1. </a:t>
            </a:r>
            <a:r>
              <a:rPr dirty="0" smtClean="0"/>
              <a:t>Comprehension</a:t>
            </a:r>
            <a:r>
              <a:rPr lang="en-GB" dirty="0" smtClean="0"/>
              <a:t>: </a:t>
            </a:r>
            <a:endParaRPr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Why was </a:t>
            </a:r>
            <a:r>
              <a:rPr i="1" dirty="0" smtClean="0"/>
              <a:t>A Doll’s </a:t>
            </a:r>
            <a:r>
              <a:rPr lang="en-GB" i="1" dirty="0" smtClean="0"/>
              <a:t>H</a:t>
            </a:r>
            <a:r>
              <a:rPr i="1" dirty="0" smtClean="0"/>
              <a:t>ouse</a:t>
            </a:r>
            <a:r>
              <a:rPr dirty="0" smtClean="0"/>
              <a:t> considered radical when it was first performed?</a:t>
            </a:r>
            <a:endParaRPr lang="en-GB" dirty="0" smtClean="0"/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 Cued </a:t>
            </a:r>
            <a:r>
              <a:rPr dirty="0" smtClean="0"/>
              <a:t>recall</a:t>
            </a:r>
            <a:r>
              <a:rPr lang="en-GB" dirty="0" smtClean="0"/>
              <a:t>:</a:t>
            </a:r>
            <a:endParaRPr dirty="0" smtClean="0"/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Complete the following: ‘</a:t>
            </a:r>
            <a:r>
              <a:rPr lang="en-GB" dirty="0" smtClean="0"/>
              <a:t>He is too full…’ and explain three key ideas in Lady Macbeth’s soliloquy that follows.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GB" b="1" dirty="0" smtClean="0"/>
              <a:t>3.</a:t>
            </a:r>
            <a:r>
              <a:rPr lang="en-GB" dirty="0" smtClean="0"/>
              <a:t> </a:t>
            </a:r>
            <a:r>
              <a:rPr lang="en-GB" b="1" dirty="0" smtClean="0"/>
              <a:t>Cued elaboration: 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Use </a:t>
            </a:r>
            <a:r>
              <a:rPr dirty="0"/>
              <a:t>the following to explain changes to the theatre in the 19</a:t>
            </a:r>
            <a:r>
              <a:rPr baseline="30000" dirty="0"/>
              <a:t>th</a:t>
            </a:r>
            <a:r>
              <a:rPr dirty="0"/>
              <a:t> century.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40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naturalism, romanticism, ‘well –made play’, royal personages, heroic tragedies, rhyme verse, psychological, elaborate plots, stock </a:t>
            </a:r>
            <a:r>
              <a:rPr dirty="0" smtClean="0"/>
              <a:t>types</a:t>
            </a:r>
            <a:endParaRPr lang="en-GB" dirty="0" smtClean="0"/>
          </a:p>
          <a:p>
            <a:pPr>
              <a:defRPr sz="4000" i="1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4</a:t>
            </a:r>
            <a:r>
              <a:rPr dirty="0" smtClean="0"/>
              <a:t>. </a:t>
            </a:r>
            <a:r>
              <a:rPr dirty="0"/>
              <a:t>Multiple </a:t>
            </a:r>
            <a:r>
              <a:rPr dirty="0" smtClean="0"/>
              <a:t>Choice</a:t>
            </a:r>
            <a:r>
              <a:rPr lang="en-GB" dirty="0" smtClean="0"/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4000" dirty="0">
                <a:latin typeface="Arial"/>
                <a:ea typeface="Arial"/>
                <a:cs typeface="Arial"/>
              </a:rPr>
              <a:t>Chlorophyll is a naturally occurring chelate compound in which </a:t>
            </a:r>
            <a:r>
              <a:rPr lang="en-US" sz="4000" dirty="0" smtClean="0">
                <a:latin typeface="Arial"/>
                <a:ea typeface="Arial"/>
                <a:cs typeface="Arial"/>
              </a:rPr>
              <a:t>the central </a:t>
            </a:r>
            <a:r>
              <a:rPr lang="en-US" sz="4000" dirty="0">
                <a:latin typeface="Arial"/>
                <a:ea typeface="Arial"/>
                <a:cs typeface="Arial"/>
              </a:rPr>
              <a:t>metal </a:t>
            </a:r>
            <a:r>
              <a:rPr lang="en-US" sz="4000" dirty="0" smtClean="0">
                <a:latin typeface="Arial"/>
                <a:ea typeface="Arial"/>
                <a:cs typeface="Arial"/>
              </a:rPr>
              <a:t>is</a:t>
            </a:r>
            <a:endParaRPr lang="en-US" sz="4000" dirty="0">
              <a:latin typeface="Arial"/>
              <a:ea typeface="Arial"/>
              <a:cs typeface="Arial"/>
            </a:endParaRPr>
          </a:p>
          <a:p>
            <a:r>
              <a:rPr lang="en-US" sz="4000" i="1" dirty="0" smtClean="0">
                <a:latin typeface="Arial"/>
                <a:ea typeface="Arial"/>
                <a:cs typeface="Arial"/>
              </a:rPr>
              <a:t>a) Copper; b) Magnesium; c) Iron; d) Calcium.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/>
          <p:nvPr/>
        </p:nvSpPr>
        <p:spPr>
          <a:xfrm>
            <a:off x="1438804" y="947899"/>
            <a:ext cx="20546284" cy="129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7600" b="1">
                <a:solidFill>
                  <a:srgbClr val="377D6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#2 Spacing</a:t>
            </a:r>
          </a:p>
        </p:txBody>
      </p:sp>
      <p:pic>
        <p:nvPicPr>
          <p:cNvPr id="1242" name="image45.png" descr="D79903D1-4674-4226-8394-DB3AD50C0BD9@greensha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7424" y="3401617"/>
            <a:ext cx="9601067" cy="7226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image46.jpg" descr="distributed.jpg"/>
          <p:cNvPicPr>
            <a:picLocks noChangeAspect="1"/>
          </p:cNvPicPr>
          <p:nvPr/>
        </p:nvPicPr>
        <p:blipFill>
          <a:blip r:embed="rId2">
            <a:extLst/>
          </a:blip>
          <a:srcRect l="13273" t="4638" r="3761" b="11563"/>
          <a:stretch>
            <a:fillRect/>
          </a:stretch>
        </p:blipFill>
        <p:spPr>
          <a:xfrm>
            <a:off x="380209" y="2249489"/>
            <a:ext cx="23516398" cy="10203043"/>
          </a:xfrm>
          <a:prstGeom prst="rect">
            <a:avLst/>
          </a:prstGeom>
          <a:ln w="12700">
            <a:miter lim="400000"/>
          </a:ln>
        </p:spPr>
      </p:pic>
      <p:sp>
        <p:nvSpPr>
          <p:cNvPr id="1245" name="Shape 1245"/>
          <p:cNvSpPr/>
          <p:nvPr/>
        </p:nvSpPr>
        <p:spPr>
          <a:xfrm>
            <a:off x="1822848" y="809327"/>
            <a:ext cx="19394156" cy="103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spacing?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image43.png" descr="image-20150520-30533-1l7kaev.png"/>
          <p:cNvPicPr>
            <a:picLocks noChangeAspect="1"/>
          </p:cNvPicPr>
          <p:nvPr/>
        </p:nvPicPr>
        <p:blipFill>
          <a:blip r:embed="rId2">
            <a:extLst/>
          </a:blip>
          <a:srcRect l="9468" t="17591" r="6923" b="6622"/>
          <a:stretch>
            <a:fillRect/>
          </a:stretch>
        </p:blipFill>
        <p:spPr>
          <a:xfrm>
            <a:off x="-90948" y="1994251"/>
            <a:ext cx="24097324" cy="11721749"/>
          </a:xfrm>
          <a:prstGeom prst="rect">
            <a:avLst/>
          </a:prstGeom>
          <a:ln w="12700">
            <a:miter lim="400000"/>
          </a:ln>
        </p:spPr>
      </p:pic>
      <p:sp>
        <p:nvSpPr>
          <p:cNvPr id="1248" name="Shape 1248"/>
          <p:cNvSpPr/>
          <p:nvPr/>
        </p:nvSpPr>
        <p:spPr>
          <a:xfrm>
            <a:off x="670719" y="521297"/>
            <a:ext cx="22850540" cy="103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Why does spacing work?</a:t>
            </a:r>
          </a:p>
        </p:txBody>
      </p:sp>
      <p:sp>
        <p:nvSpPr>
          <p:cNvPr id="1249" name="Shape 1249"/>
          <p:cNvSpPr/>
          <p:nvPr/>
        </p:nvSpPr>
        <p:spPr>
          <a:xfrm>
            <a:off x="3130653" y="8042923"/>
            <a:ext cx="2880321" cy="1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0" name="Shape 1250"/>
          <p:cNvSpPr/>
          <p:nvPr/>
        </p:nvSpPr>
        <p:spPr>
          <a:xfrm>
            <a:off x="3130653" y="8042923"/>
            <a:ext cx="2688300" cy="67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 day</a:t>
            </a:r>
          </a:p>
        </p:txBody>
      </p:sp>
      <p:sp>
        <p:nvSpPr>
          <p:cNvPr id="1251" name="Shape 1251"/>
          <p:cNvSpPr/>
          <p:nvPr/>
        </p:nvSpPr>
        <p:spPr>
          <a:xfrm>
            <a:off x="7112088" y="8042923"/>
            <a:ext cx="2880321" cy="1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7112088" y="8042923"/>
            <a:ext cx="2688300" cy="67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 days</a:t>
            </a:r>
          </a:p>
        </p:txBody>
      </p:sp>
      <p:sp>
        <p:nvSpPr>
          <p:cNvPr id="1253" name="Shape 1253"/>
          <p:cNvSpPr/>
          <p:nvPr/>
        </p:nvSpPr>
        <p:spPr>
          <a:xfrm>
            <a:off x="11195549" y="8042923"/>
            <a:ext cx="6720748" cy="1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4" name="Shape 1254"/>
          <p:cNvSpPr/>
          <p:nvPr/>
        </p:nvSpPr>
        <p:spPr>
          <a:xfrm>
            <a:off x="13115763" y="7978392"/>
            <a:ext cx="3072342" cy="67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24 days</a:t>
            </a:r>
          </a:p>
        </p:txBody>
      </p:sp>
      <p:sp>
        <p:nvSpPr>
          <p:cNvPr id="10" name="Shape 1253"/>
          <p:cNvSpPr/>
          <p:nvPr/>
        </p:nvSpPr>
        <p:spPr>
          <a:xfrm flipV="1">
            <a:off x="18405319" y="7978392"/>
            <a:ext cx="4093338" cy="4475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Shape 1254"/>
          <p:cNvSpPr/>
          <p:nvPr/>
        </p:nvSpPr>
        <p:spPr>
          <a:xfrm>
            <a:off x="18720725" y="8018773"/>
            <a:ext cx="3072342" cy="71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60</a:t>
            </a:r>
            <a:r>
              <a:rPr dirty="0" smtClean="0"/>
              <a:t> </a:t>
            </a:r>
            <a:r>
              <a:rPr dirty="0"/>
              <a:t>days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" grpId="1" animBg="1" advAuto="0"/>
      <p:bldP spid="1250" grpId="2" animBg="1" advAuto="0"/>
      <p:bldP spid="1251" grpId="3" animBg="1" advAuto="0"/>
      <p:bldP spid="1252" grpId="4" animBg="1" advAuto="0"/>
      <p:bldP spid="1253" grpId="5" animBg="1" advAuto="0"/>
      <p:bldP spid="1254" grpId="6" animBg="1" advAuto="0"/>
      <p:bldP spid="10" grpId="0" animBg="1" advAuto="0"/>
      <p:bldP spid="1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/>
          <p:nvPr/>
        </p:nvSpPr>
        <p:spPr>
          <a:xfrm>
            <a:off x="286678" y="1754744"/>
            <a:ext cx="3072341" cy="757547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Monday</a:t>
            </a:r>
          </a:p>
        </p:txBody>
      </p:sp>
      <p:sp>
        <p:nvSpPr>
          <p:cNvPr id="1257" name="Shape 1257"/>
          <p:cNvSpPr/>
          <p:nvPr/>
        </p:nvSpPr>
        <p:spPr>
          <a:xfrm>
            <a:off x="3743061" y="1775161"/>
            <a:ext cx="3072342" cy="75754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Tuesday	</a:t>
            </a:r>
          </a:p>
        </p:txBody>
      </p:sp>
      <p:sp>
        <p:nvSpPr>
          <p:cNvPr id="1258" name="Shape 1258"/>
          <p:cNvSpPr/>
          <p:nvPr/>
        </p:nvSpPr>
        <p:spPr>
          <a:xfrm>
            <a:off x="7007424" y="1773483"/>
            <a:ext cx="3648405" cy="75754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Wednesday</a:t>
            </a:r>
          </a:p>
        </p:txBody>
      </p:sp>
      <p:sp>
        <p:nvSpPr>
          <p:cNvPr id="1259" name="Shape 1259"/>
          <p:cNvSpPr/>
          <p:nvPr/>
        </p:nvSpPr>
        <p:spPr>
          <a:xfrm>
            <a:off x="10847851" y="1773483"/>
            <a:ext cx="3072341" cy="75754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Thursday</a:t>
            </a:r>
          </a:p>
        </p:txBody>
      </p:sp>
      <p:sp>
        <p:nvSpPr>
          <p:cNvPr id="1260" name="Shape 1260"/>
          <p:cNvSpPr/>
          <p:nvPr/>
        </p:nvSpPr>
        <p:spPr>
          <a:xfrm>
            <a:off x="14304235" y="1781254"/>
            <a:ext cx="3072342" cy="757547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Friday</a:t>
            </a:r>
          </a:p>
        </p:txBody>
      </p:sp>
      <p:sp>
        <p:nvSpPr>
          <p:cNvPr id="1261" name="Shape 1261"/>
          <p:cNvSpPr/>
          <p:nvPr/>
        </p:nvSpPr>
        <p:spPr>
          <a:xfrm>
            <a:off x="17568597" y="1779576"/>
            <a:ext cx="3072342" cy="757547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Saturday</a:t>
            </a:r>
          </a:p>
        </p:txBody>
      </p:sp>
      <p:sp>
        <p:nvSpPr>
          <p:cNvPr id="1262" name="Shape 1262"/>
          <p:cNvSpPr/>
          <p:nvPr/>
        </p:nvSpPr>
        <p:spPr>
          <a:xfrm>
            <a:off x="20832959" y="1779576"/>
            <a:ext cx="3072342" cy="757547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Sunday</a:t>
            </a:r>
          </a:p>
        </p:txBody>
      </p:sp>
      <p:sp>
        <p:nvSpPr>
          <p:cNvPr id="1263" name="Shape 1263"/>
          <p:cNvSpPr/>
          <p:nvPr/>
        </p:nvSpPr>
        <p:spPr>
          <a:xfrm>
            <a:off x="286678" y="2737030"/>
            <a:ext cx="3072341" cy="1651800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Reactions of carbonyl compounds</a:t>
            </a:r>
          </a:p>
        </p:txBody>
      </p:sp>
      <p:sp>
        <p:nvSpPr>
          <p:cNvPr id="1264" name="Shape 1264"/>
          <p:cNvSpPr/>
          <p:nvPr/>
        </p:nvSpPr>
        <p:spPr>
          <a:xfrm>
            <a:off x="7349498" y="4477468"/>
            <a:ext cx="3072342" cy="1651800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Features  of carbonyl compounds</a:t>
            </a:r>
          </a:p>
        </p:txBody>
      </p:sp>
      <p:sp>
        <p:nvSpPr>
          <p:cNvPr id="1265" name="Shape 1265"/>
          <p:cNvSpPr/>
          <p:nvPr/>
        </p:nvSpPr>
        <p:spPr>
          <a:xfrm>
            <a:off x="3844795" y="11178479"/>
            <a:ext cx="3072342" cy="1651800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Esters, triglyceridesand fats</a:t>
            </a:r>
          </a:p>
        </p:txBody>
      </p:sp>
      <p:sp>
        <p:nvSpPr>
          <p:cNvPr id="1266" name="Shape 1266"/>
          <p:cNvSpPr/>
          <p:nvPr/>
        </p:nvSpPr>
        <p:spPr>
          <a:xfrm>
            <a:off x="3743061" y="2790589"/>
            <a:ext cx="3072342" cy="16518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Biblical examples of experiences</a:t>
            </a:r>
          </a:p>
        </p:txBody>
      </p:sp>
      <p:sp>
        <p:nvSpPr>
          <p:cNvPr id="1267" name="Shape 1267"/>
          <p:cNvSpPr/>
          <p:nvPr/>
        </p:nvSpPr>
        <p:spPr>
          <a:xfrm>
            <a:off x="10774894" y="11187769"/>
            <a:ext cx="3072342" cy="11692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William James - experiences</a:t>
            </a:r>
          </a:p>
        </p:txBody>
      </p:sp>
      <p:sp>
        <p:nvSpPr>
          <p:cNvPr id="1268" name="Shape 1268"/>
          <p:cNvSpPr/>
          <p:nvPr/>
        </p:nvSpPr>
        <p:spPr>
          <a:xfrm>
            <a:off x="7349498" y="2749525"/>
            <a:ext cx="3072342" cy="11692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Otto's concept of numinous </a:t>
            </a:r>
          </a:p>
        </p:txBody>
      </p:sp>
      <p:sp>
        <p:nvSpPr>
          <p:cNvPr id="1269" name="Shape 1269"/>
          <p:cNvSpPr/>
          <p:nvPr/>
        </p:nvSpPr>
        <p:spPr>
          <a:xfrm>
            <a:off x="10879039" y="4477468"/>
            <a:ext cx="3072342" cy="169091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Partial Fractions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Shape 1270"/>
          <p:cNvSpPr/>
          <p:nvPr/>
        </p:nvSpPr>
        <p:spPr>
          <a:xfrm>
            <a:off x="3786918" y="4477468"/>
            <a:ext cx="3072342" cy="1651800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General Binomial Expansion</a:t>
            </a:r>
          </a:p>
        </p:txBody>
      </p:sp>
      <p:sp>
        <p:nvSpPr>
          <p:cNvPr id="1271" name="Shape 1271"/>
          <p:cNvSpPr/>
          <p:nvPr/>
        </p:nvSpPr>
        <p:spPr>
          <a:xfrm>
            <a:off x="7256960" y="7064585"/>
            <a:ext cx="3072342" cy="165180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Algorithms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sz="33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Shape 1272"/>
          <p:cNvSpPr/>
          <p:nvPr/>
        </p:nvSpPr>
        <p:spPr>
          <a:xfrm>
            <a:off x="20918022" y="4467707"/>
            <a:ext cx="3072342" cy="1690911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Jacobean theatre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Shape 1273"/>
          <p:cNvSpPr/>
          <p:nvPr/>
        </p:nvSpPr>
        <p:spPr>
          <a:xfrm>
            <a:off x="330600" y="4467707"/>
            <a:ext cx="3072341" cy="1169201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late romance plays</a:t>
            </a:r>
          </a:p>
        </p:txBody>
      </p:sp>
      <p:sp>
        <p:nvSpPr>
          <p:cNvPr id="1274" name="Shape 1274"/>
          <p:cNvSpPr/>
          <p:nvPr/>
        </p:nvSpPr>
        <p:spPr>
          <a:xfrm>
            <a:off x="7256960" y="8676561"/>
            <a:ext cx="3072342" cy="1651801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Theme of Power and control</a:t>
            </a:r>
          </a:p>
        </p:txBody>
      </p:sp>
      <p:sp>
        <p:nvSpPr>
          <p:cNvPr id="1275" name="Shape 1275"/>
          <p:cNvSpPr/>
          <p:nvPr/>
        </p:nvSpPr>
        <p:spPr>
          <a:xfrm>
            <a:off x="286680" y="6137921"/>
            <a:ext cx="23536204" cy="686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BREAK</a:t>
            </a:r>
          </a:p>
        </p:txBody>
      </p:sp>
      <p:sp>
        <p:nvSpPr>
          <p:cNvPr id="1276" name="Shape 1276"/>
          <p:cNvSpPr/>
          <p:nvPr/>
        </p:nvSpPr>
        <p:spPr>
          <a:xfrm>
            <a:off x="295013" y="8676561"/>
            <a:ext cx="3072341" cy="1651801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Properties carboxylic acids</a:t>
            </a:r>
          </a:p>
        </p:txBody>
      </p:sp>
      <p:sp>
        <p:nvSpPr>
          <p:cNvPr id="1277" name="Shape 1277"/>
          <p:cNvSpPr/>
          <p:nvPr/>
        </p:nvSpPr>
        <p:spPr>
          <a:xfrm>
            <a:off x="3668979" y="8676561"/>
            <a:ext cx="3072342" cy="16518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Swinburne credulity &amp; testimony</a:t>
            </a:r>
          </a:p>
        </p:txBody>
      </p:sp>
      <p:sp>
        <p:nvSpPr>
          <p:cNvPr id="1278" name="Shape 1278"/>
          <p:cNvSpPr/>
          <p:nvPr/>
        </p:nvSpPr>
        <p:spPr>
          <a:xfrm>
            <a:off x="360102" y="7054347"/>
            <a:ext cx="3072341" cy="169091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Parametric Equations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Shape 1279"/>
          <p:cNvSpPr/>
          <p:nvPr/>
        </p:nvSpPr>
        <p:spPr>
          <a:xfrm>
            <a:off x="10809354" y="8676561"/>
            <a:ext cx="3072342" cy="1651801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 One character and plot</a:t>
            </a:r>
          </a:p>
        </p:txBody>
      </p:sp>
      <p:sp>
        <p:nvSpPr>
          <p:cNvPr id="1280" name="Shape 1280"/>
          <p:cNvSpPr/>
          <p:nvPr/>
        </p:nvSpPr>
        <p:spPr>
          <a:xfrm>
            <a:off x="330600" y="11178479"/>
            <a:ext cx="3072341" cy="1651800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Swinburne credulity &amp; testimony</a:t>
            </a:r>
          </a:p>
        </p:txBody>
      </p:sp>
      <p:sp>
        <p:nvSpPr>
          <p:cNvPr id="1281" name="Shape 1281"/>
          <p:cNvSpPr/>
          <p:nvPr/>
        </p:nvSpPr>
        <p:spPr>
          <a:xfrm>
            <a:off x="7256960" y="11178479"/>
            <a:ext cx="3072342" cy="169091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Parametric Equations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Shape 1282"/>
          <p:cNvSpPr/>
          <p:nvPr/>
        </p:nvSpPr>
        <p:spPr>
          <a:xfrm>
            <a:off x="3743061" y="6983568"/>
            <a:ext cx="3072342" cy="1651800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 One character and plot</a:t>
            </a:r>
          </a:p>
        </p:txBody>
      </p:sp>
      <p:sp>
        <p:nvSpPr>
          <p:cNvPr id="1283" name="Shape 1283"/>
          <p:cNvSpPr/>
          <p:nvPr/>
        </p:nvSpPr>
        <p:spPr>
          <a:xfrm>
            <a:off x="14304235" y="2790589"/>
            <a:ext cx="3072342" cy="1651801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Esters, triglyceridesand fats</a:t>
            </a:r>
          </a:p>
        </p:txBody>
      </p:sp>
      <p:sp>
        <p:nvSpPr>
          <p:cNvPr id="1284" name="Shape 1284"/>
          <p:cNvSpPr/>
          <p:nvPr/>
        </p:nvSpPr>
        <p:spPr>
          <a:xfrm>
            <a:off x="20886935" y="11187769"/>
            <a:ext cx="3072342" cy="1651801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Esters, triglyceridesand fats</a:t>
            </a:r>
          </a:p>
        </p:txBody>
      </p:sp>
      <p:sp>
        <p:nvSpPr>
          <p:cNvPr id="1285" name="Shape 1285"/>
          <p:cNvSpPr/>
          <p:nvPr/>
        </p:nvSpPr>
        <p:spPr>
          <a:xfrm>
            <a:off x="14304235" y="4477468"/>
            <a:ext cx="3072342" cy="1169200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Otto's concept of numinous </a:t>
            </a:r>
          </a:p>
        </p:txBody>
      </p:sp>
      <p:sp>
        <p:nvSpPr>
          <p:cNvPr id="1286" name="Shape 1286"/>
          <p:cNvSpPr/>
          <p:nvPr/>
        </p:nvSpPr>
        <p:spPr>
          <a:xfrm>
            <a:off x="17629717" y="2790589"/>
            <a:ext cx="3072342" cy="11692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William James - experiences</a:t>
            </a:r>
          </a:p>
        </p:txBody>
      </p:sp>
      <p:sp>
        <p:nvSpPr>
          <p:cNvPr id="1287" name="Shape 1287"/>
          <p:cNvSpPr/>
          <p:nvPr/>
        </p:nvSpPr>
        <p:spPr>
          <a:xfrm>
            <a:off x="17629717" y="4467707"/>
            <a:ext cx="3072342" cy="169091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Partial Fractions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Shape 1288"/>
          <p:cNvSpPr/>
          <p:nvPr/>
        </p:nvSpPr>
        <p:spPr>
          <a:xfrm>
            <a:off x="20918022" y="7064585"/>
            <a:ext cx="3072342" cy="11692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William James - experiences</a:t>
            </a:r>
          </a:p>
        </p:txBody>
      </p:sp>
      <p:sp>
        <p:nvSpPr>
          <p:cNvPr id="1289" name="Shape 1289"/>
          <p:cNvSpPr/>
          <p:nvPr/>
        </p:nvSpPr>
        <p:spPr>
          <a:xfrm>
            <a:off x="14304235" y="7064585"/>
            <a:ext cx="3072342" cy="1651801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features  of carbonyl compounds</a:t>
            </a:r>
          </a:p>
        </p:txBody>
      </p:sp>
      <p:sp>
        <p:nvSpPr>
          <p:cNvPr id="1290" name="Shape 1290"/>
          <p:cNvSpPr/>
          <p:nvPr/>
        </p:nvSpPr>
        <p:spPr>
          <a:xfrm>
            <a:off x="20886935" y="2790589"/>
            <a:ext cx="3072342" cy="1651801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Properties carboxylic acids</a:t>
            </a:r>
          </a:p>
        </p:txBody>
      </p:sp>
      <p:sp>
        <p:nvSpPr>
          <p:cNvPr id="1291" name="Shape 1291"/>
          <p:cNvSpPr/>
          <p:nvPr/>
        </p:nvSpPr>
        <p:spPr>
          <a:xfrm>
            <a:off x="10835747" y="2781548"/>
            <a:ext cx="3072342" cy="1690911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Jacobean theatre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Shape 1292"/>
          <p:cNvSpPr/>
          <p:nvPr/>
        </p:nvSpPr>
        <p:spPr>
          <a:xfrm>
            <a:off x="17568597" y="7064585"/>
            <a:ext cx="3072342" cy="1651801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Theme of Power and control</a:t>
            </a:r>
          </a:p>
        </p:txBody>
      </p:sp>
      <p:sp>
        <p:nvSpPr>
          <p:cNvPr id="1293" name="Shape 1293"/>
          <p:cNvSpPr/>
          <p:nvPr/>
        </p:nvSpPr>
        <p:spPr>
          <a:xfrm>
            <a:off x="14304235" y="8676561"/>
            <a:ext cx="3072342" cy="165180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ctr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Algorithms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sz="33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Shape 1294"/>
          <p:cNvSpPr/>
          <p:nvPr/>
        </p:nvSpPr>
        <p:spPr>
          <a:xfrm>
            <a:off x="20939386" y="8639179"/>
            <a:ext cx="3072342" cy="1651800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General Binomial Expansion</a:t>
            </a:r>
          </a:p>
        </p:txBody>
      </p:sp>
      <p:sp>
        <p:nvSpPr>
          <p:cNvPr id="1295" name="Shape 1295"/>
          <p:cNvSpPr/>
          <p:nvPr/>
        </p:nvSpPr>
        <p:spPr>
          <a:xfrm>
            <a:off x="17629717" y="8676561"/>
            <a:ext cx="3072342" cy="169091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Parametric Equations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x="14304235" y="11187769"/>
            <a:ext cx="3072342" cy="16518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Biblical examples of experiences</a:t>
            </a:r>
          </a:p>
        </p:txBody>
      </p:sp>
      <p:sp>
        <p:nvSpPr>
          <p:cNvPr id="1297" name="Shape 1297"/>
          <p:cNvSpPr/>
          <p:nvPr/>
        </p:nvSpPr>
        <p:spPr>
          <a:xfrm>
            <a:off x="17542271" y="11178479"/>
            <a:ext cx="3072342" cy="1169200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late romance plays</a:t>
            </a:r>
          </a:p>
        </p:txBody>
      </p:sp>
      <p:sp>
        <p:nvSpPr>
          <p:cNvPr id="1298" name="Shape 1298"/>
          <p:cNvSpPr/>
          <p:nvPr/>
        </p:nvSpPr>
        <p:spPr>
          <a:xfrm>
            <a:off x="10787398" y="7064585"/>
            <a:ext cx="3072342" cy="1651801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Properties carboxylic acids</a:t>
            </a:r>
          </a:p>
        </p:txBody>
      </p:sp>
      <p:sp>
        <p:nvSpPr>
          <p:cNvPr id="1299" name="Shape 1299"/>
          <p:cNvSpPr/>
          <p:nvPr/>
        </p:nvSpPr>
        <p:spPr>
          <a:xfrm>
            <a:off x="414805" y="10314385"/>
            <a:ext cx="23536204" cy="686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BREAK</a:t>
            </a:r>
          </a:p>
        </p:txBody>
      </p:sp>
      <p:sp>
        <p:nvSpPr>
          <p:cNvPr id="1300" name="Shape 1300"/>
          <p:cNvSpPr/>
          <p:nvPr/>
        </p:nvSpPr>
        <p:spPr>
          <a:xfrm>
            <a:off x="544979" y="276202"/>
            <a:ext cx="16961774" cy="89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Example spaced timetable</a:t>
            </a:r>
          </a:p>
        </p:txBody>
      </p:sp>
      <p:sp>
        <p:nvSpPr>
          <p:cNvPr id="1301" name="Shape 1301"/>
          <p:cNvSpPr/>
          <p:nvPr/>
        </p:nvSpPr>
        <p:spPr>
          <a:xfrm>
            <a:off x="10880328" y="374769"/>
            <a:ext cx="3072342" cy="686600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Science</a:t>
            </a:r>
          </a:p>
        </p:txBody>
      </p:sp>
      <p:sp>
        <p:nvSpPr>
          <p:cNvPr id="1302" name="Shape 1302"/>
          <p:cNvSpPr/>
          <p:nvPr/>
        </p:nvSpPr>
        <p:spPr>
          <a:xfrm>
            <a:off x="14143598" y="368539"/>
            <a:ext cx="3072342" cy="686600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RS</a:t>
            </a:r>
          </a:p>
        </p:txBody>
      </p:sp>
      <p:sp>
        <p:nvSpPr>
          <p:cNvPr id="1303" name="Shape 1303"/>
          <p:cNvSpPr/>
          <p:nvPr/>
        </p:nvSpPr>
        <p:spPr>
          <a:xfrm>
            <a:off x="17376576" y="355898"/>
            <a:ext cx="3072342" cy="686601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English</a:t>
            </a:r>
          </a:p>
        </p:txBody>
      </p:sp>
      <p:sp>
        <p:nvSpPr>
          <p:cNvPr id="1304" name="Shape 1304"/>
          <p:cNvSpPr/>
          <p:nvPr/>
        </p:nvSpPr>
        <p:spPr>
          <a:xfrm>
            <a:off x="20575851" y="368537"/>
            <a:ext cx="3072342" cy="686600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54" tIns="108854" rIns="108854" bIns="108854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Maths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2" animBg="1" advAuto="0"/>
      <p:bldP spid="1264" grpId="3" animBg="1" advAuto="0"/>
      <p:bldP spid="1265" grpId="5" animBg="1" advAuto="0"/>
      <p:bldP spid="1266" grpId="12" animBg="1" advAuto="0"/>
      <p:bldP spid="1267" grpId="16" animBg="1" advAuto="0"/>
      <p:bldP spid="1268" grpId="15" animBg="1" advAuto="0"/>
      <p:bldP spid="1269" grpId="35" animBg="1" advAuto="0"/>
      <p:bldP spid="1270" grpId="31" animBg="1" advAuto="0"/>
      <p:bldP spid="1271" grpId="33" animBg="1" advAuto="0"/>
      <p:bldP spid="1272" grpId="29" animBg="1" advAuto="0"/>
      <p:bldP spid="1273" grpId="23" animBg="1" advAuto="0"/>
      <p:bldP spid="1274" grpId="25" animBg="1" advAuto="0"/>
      <p:bldP spid="1276" grpId="4" animBg="1" advAuto="0"/>
      <p:bldP spid="1277" grpId="14" animBg="1" advAuto="0"/>
      <p:bldP spid="1278" grpId="32" animBg="1" advAuto="0"/>
      <p:bldP spid="1279" grpId="26" animBg="1" advAuto="0"/>
      <p:bldP spid="1280" grpId="13" animBg="1" advAuto="0"/>
      <p:bldP spid="1281" grpId="34" animBg="1" advAuto="0"/>
      <p:bldP spid="1282" grpId="24" animBg="1" advAuto="0"/>
      <p:bldP spid="1283" grpId="8" animBg="1" advAuto="0"/>
      <p:bldP spid="1284" grpId="10" animBg="1" advAuto="0"/>
      <p:bldP spid="1285" grpId="17" animBg="1" advAuto="0"/>
      <p:bldP spid="1286" grpId="19" animBg="1" advAuto="0"/>
      <p:bldP spid="1287" grpId="37" animBg="1" advAuto="0"/>
      <p:bldP spid="1288" grpId="20" animBg="1" advAuto="0"/>
      <p:bldP spid="1289" grpId="7" animBg="1" advAuto="0"/>
      <p:bldP spid="1290" grpId="9" animBg="1" advAuto="0"/>
      <p:bldP spid="1291" grpId="22" animBg="1" advAuto="0"/>
      <p:bldP spid="1292" grpId="27" animBg="1" advAuto="0"/>
      <p:bldP spid="1293" grpId="36" animBg="1" advAuto="0"/>
      <p:bldP spid="1294" grpId="39" animBg="1" advAuto="0"/>
      <p:bldP spid="1295" grpId="38" animBg="1" advAuto="0"/>
      <p:bldP spid="1296" grpId="18" animBg="1" advAuto="0"/>
      <p:bldP spid="1297" grpId="28" animBg="1" advAuto="0"/>
      <p:bldP spid="1298" grpId="6" animBg="1" advAuto="0"/>
      <p:bldP spid="1301" grpId="1" animBg="1" advAuto="0"/>
      <p:bldP spid="1302" grpId="11" animBg="1" advAuto="0"/>
      <p:bldP spid="1303" grpId="21" animBg="1" advAuto="0"/>
      <p:bldP spid="1304" grpId="30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1004</Words>
  <Application>Microsoft Macintosh PowerPoint</Application>
  <PresentationFormat>Custom</PresentationFormat>
  <Paragraphs>193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useful website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Tallis</cp:lastModifiedBy>
  <cp:revision>8</cp:revision>
  <dcterms:modified xsi:type="dcterms:W3CDTF">2016-03-24T13:57:11Z</dcterms:modified>
</cp:coreProperties>
</file>