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0"/>
  </p:notesMasterIdLst>
  <p:sldIdLst>
    <p:sldId id="260" r:id="rId2"/>
    <p:sldId id="256" r:id="rId3"/>
    <p:sldId id="257" r:id="rId4"/>
    <p:sldId id="258" r:id="rId5"/>
    <p:sldId id="261" r:id="rId6"/>
    <p:sldId id="262" r:id="rId7"/>
    <p:sldId id="263" r:id="rId8"/>
    <p:sldId id="259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F95B0-CAEF-6F47-A8DE-F6B8AA8C48C9}" type="datetimeFigureOut">
              <a:rPr lang="en-US" smtClean="0"/>
              <a:t>06/03/2016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B1845-B326-6043-83D6-6BE1A6D12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Prompt them to understand</a:t>
            </a:r>
            <a:r>
              <a:rPr lang="en-US" baseline="0" dirty="0" smtClean="0"/>
              <a:t> what a factor is, then show ‘economic’. Give discussion time, before revealing the 4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B1845-B326-6043-83D6-6BE1A6D125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3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06/03/2016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06/03/2016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06/03/2016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06/03/2016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06/03/2016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06/03/2016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06/03/2016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06/03/2016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06/03/2016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06/03/2016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06/03/2016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06/03/2016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test starter!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Without looking back at your notes, try to write down 3 things that Charles and Parliament disagreed on!</a:t>
            </a:r>
          </a:p>
          <a:p>
            <a:r>
              <a:rPr lang="en-US" sz="3200" dirty="0" smtClean="0"/>
              <a:t>Challenge: which disagreement was the most significant? Why?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484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160" y="-497552"/>
            <a:ext cx="7543800" cy="2593975"/>
          </a:xfrm>
        </p:spPr>
        <p:txBody>
          <a:bodyPr/>
          <a:lstStyle/>
          <a:p>
            <a:r>
              <a:rPr lang="en-US" dirty="0" smtClean="0"/>
              <a:t>What caused the English Civil War?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472" y="5049216"/>
            <a:ext cx="6461760" cy="1691797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Learning Objective: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To identify and understand the different causes of the Civil War.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To assess which cause was the most significant in leading to the Civil War and why.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576" y="2023953"/>
            <a:ext cx="5440916" cy="297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0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were the different factors that led to the Civil War?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back to your decision-making sheet from last time.</a:t>
            </a:r>
          </a:p>
          <a:p>
            <a:r>
              <a:rPr lang="en-US" dirty="0" smtClean="0"/>
              <a:t>As a table try to identify different factors that led to the Civil War. </a:t>
            </a:r>
          </a:p>
          <a:p>
            <a:r>
              <a:rPr lang="en-US" dirty="0" smtClean="0"/>
              <a:t>Factors shouldn’t be specific decisions, such as ‘Charles decided to raise a tax called Ship Money which made people angry’ – this is an EXAMPLE of a factor. What might a more general title for something to do with taxes be called?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Money / Economic</a:t>
            </a:r>
          </a:p>
          <a:p>
            <a:r>
              <a:rPr lang="en-US" sz="2000" dirty="0" smtClean="0"/>
              <a:t>Try to identify other factors.</a:t>
            </a:r>
          </a:p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Economic   </a:t>
            </a:r>
            <a:r>
              <a:rPr lang="en-US" sz="3500" dirty="0" smtClean="0">
                <a:solidFill>
                  <a:srgbClr val="008000"/>
                </a:solidFill>
              </a:rPr>
              <a:t>Religious</a:t>
            </a:r>
            <a:r>
              <a:rPr lang="en-US" sz="3500" dirty="0">
                <a:solidFill>
                  <a:srgbClr val="008000"/>
                </a:solidFill>
              </a:rPr>
              <a:t> </a:t>
            </a:r>
            <a:r>
              <a:rPr lang="en-US" sz="3500" dirty="0" smtClean="0">
                <a:solidFill>
                  <a:srgbClr val="008000"/>
                </a:solidFill>
              </a:rPr>
              <a:t>  </a:t>
            </a:r>
            <a:r>
              <a:rPr lang="en-US" sz="3500" dirty="0" smtClean="0">
                <a:solidFill>
                  <a:srgbClr val="3366FF"/>
                </a:solidFill>
              </a:rPr>
              <a:t>Political</a:t>
            </a:r>
            <a:r>
              <a:rPr lang="en-US" sz="3500" dirty="0">
                <a:solidFill>
                  <a:srgbClr val="3366FF"/>
                </a:solidFill>
              </a:rPr>
              <a:t> </a:t>
            </a:r>
            <a:r>
              <a:rPr lang="en-US" sz="3500" dirty="0" smtClean="0">
                <a:solidFill>
                  <a:srgbClr val="3366FF"/>
                </a:solidFill>
              </a:rPr>
              <a:t>  </a:t>
            </a:r>
            <a:r>
              <a:rPr lang="en-US" sz="3500" dirty="0" smtClean="0">
                <a:solidFill>
                  <a:schemeClr val="accent5">
                    <a:lumMod val="75000"/>
                  </a:schemeClr>
                </a:solidFill>
              </a:rPr>
              <a:t>Personal</a:t>
            </a:r>
          </a:p>
        </p:txBody>
      </p:sp>
    </p:spTree>
    <p:extLst>
      <p:ext uri="{BB962C8B-B14F-4D97-AF65-F5344CB8AC3E}">
        <p14:creationId xmlns:p14="http://schemas.microsoft.com/office/powerpoint/2010/main" val="148628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/>
              <a:t>Complete the table to show the causes of the Civil War.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factors</a:t>
            </a:r>
            <a:r>
              <a:rPr lang="en-US" sz="2800" dirty="0" smtClean="0"/>
              <a:t> are already in the table for you.</a:t>
            </a:r>
          </a:p>
          <a:p>
            <a:r>
              <a:rPr lang="en-US" sz="2800" dirty="0" smtClean="0"/>
              <a:t>Under each factor are 3 </a:t>
            </a:r>
            <a:r>
              <a:rPr lang="en-US" sz="2800" b="1" dirty="0" smtClean="0"/>
              <a:t>points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Each point then has 1, 2 or 3 </a:t>
            </a:r>
            <a:r>
              <a:rPr lang="en-US" sz="2800" b="1" dirty="0" smtClean="0"/>
              <a:t>examples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Cut up your cards and put them in the correct box in the table. </a:t>
            </a:r>
          </a:p>
        </p:txBody>
      </p:sp>
    </p:spTree>
    <p:extLst>
      <p:ext uri="{BB962C8B-B14F-4D97-AF65-F5344CB8AC3E}">
        <p14:creationId xmlns:p14="http://schemas.microsoft.com/office/powerpoint/2010/main" val="21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do the different factors link to each other?</a:t>
            </a:r>
          </a:p>
          <a:p>
            <a:r>
              <a:rPr lang="en-US" sz="2400" dirty="0" smtClean="0"/>
              <a:t>Discuss with a partner and try to find connections between different factors.</a:t>
            </a:r>
          </a:p>
          <a:p>
            <a:r>
              <a:rPr lang="en-US" sz="2400" b="1" dirty="0" smtClean="0"/>
              <a:t>For example:</a:t>
            </a:r>
          </a:p>
          <a:p>
            <a:pPr lvl="1"/>
            <a:r>
              <a:rPr lang="en-US" sz="2400" b="1" dirty="0" smtClean="0"/>
              <a:t>Many of Charles’ </a:t>
            </a:r>
            <a:r>
              <a:rPr lang="en-US" sz="2400" b="1" u="sng" dirty="0" smtClean="0">
                <a:solidFill>
                  <a:srgbClr val="3366FF"/>
                </a:solidFill>
              </a:rPr>
              <a:t>political</a:t>
            </a:r>
            <a:r>
              <a:rPr lang="en-US" sz="2400" b="1" dirty="0" smtClean="0">
                <a:solidFill>
                  <a:srgbClr val="3366FF"/>
                </a:solidFill>
              </a:rPr>
              <a:t> </a:t>
            </a:r>
            <a:r>
              <a:rPr lang="en-US" sz="2400" b="1" dirty="0" smtClean="0"/>
              <a:t>decisions were influenced by his need for money (</a:t>
            </a:r>
            <a:r>
              <a:rPr lang="en-US" sz="2400" b="1" u="sng" dirty="0" smtClean="0">
                <a:solidFill>
                  <a:srgbClr val="FF0000"/>
                </a:solidFill>
              </a:rPr>
              <a:t>economic</a:t>
            </a:r>
            <a:r>
              <a:rPr lang="en-US" sz="2400" b="1" dirty="0" smtClean="0"/>
              <a:t>). Can you find an example of this?</a:t>
            </a:r>
          </a:p>
          <a:p>
            <a:r>
              <a:rPr lang="en-US" sz="2400" dirty="0" smtClean="0"/>
              <a:t>Write the different connections you find in the ‘links’ column of your table.</a:t>
            </a:r>
          </a:p>
        </p:txBody>
      </p:sp>
    </p:spTree>
    <p:extLst>
      <p:ext uri="{BB962C8B-B14F-4D97-AF65-F5344CB8AC3E}">
        <p14:creationId xmlns:p14="http://schemas.microsoft.com/office/powerpoint/2010/main" val="2097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Debate!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2052"/>
            <a:ext cx="7620000" cy="45787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 will be given a factor to argue. In groups, you must come up with a strong argument for why your factor was the most significant (important) in leading to the Civil War. </a:t>
            </a:r>
          </a:p>
          <a:p>
            <a:r>
              <a:rPr lang="en-US" sz="2400" dirty="0" smtClean="0"/>
              <a:t>You have 20 minutes to prepare your argument, and designate 2 strong speakers to debate for your group. </a:t>
            </a:r>
          </a:p>
        </p:txBody>
      </p:sp>
    </p:spTree>
    <p:extLst>
      <p:ext uri="{BB962C8B-B14F-4D97-AF65-F5344CB8AC3E}">
        <p14:creationId xmlns:p14="http://schemas.microsoft.com/office/powerpoint/2010/main" val="268910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 each group, Speaker 1 will give an outline of their argument, in 2 minutes, in turn.</a:t>
            </a:r>
          </a:p>
          <a:p>
            <a:r>
              <a:rPr lang="en-US" sz="2400" dirty="0" smtClean="0"/>
              <a:t>Once each group has had a turn, Speaker 2 will have a chance to argue back against points that other groups made. </a:t>
            </a:r>
          </a:p>
          <a:p>
            <a:r>
              <a:rPr lang="en-US" sz="2400" dirty="0" smtClean="0"/>
              <a:t>You </a:t>
            </a:r>
            <a:r>
              <a:rPr lang="en-US" sz="2400" b="1" u="sng" dirty="0" smtClean="0">
                <a:solidFill>
                  <a:srgbClr val="FF0000"/>
                </a:solidFill>
              </a:rPr>
              <a:t>MUST NOT </a:t>
            </a:r>
            <a:r>
              <a:rPr lang="en-US" sz="2400" dirty="0" smtClean="0"/>
              <a:t>speak over anyone else – each group has their turn.</a:t>
            </a:r>
          </a:p>
          <a:p>
            <a:r>
              <a:rPr lang="en-US" sz="2400" dirty="0" smtClean="0"/>
              <a:t>At the end there will be time for questions.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Which cause was the most significant? Why?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097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Having heard arguments for each of the 4 factors, decide which one you </a:t>
            </a:r>
            <a:r>
              <a:rPr lang="en-US" sz="2400" smtClean="0"/>
              <a:t>agree with. </a:t>
            </a:r>
            <a:endParaRPr lang="en-US" sz="2400" dirty="0" smtClean="0"/>
          </a:p>
          <a:p>
            <a:r>
              <a:rPr lang="en-US" sz="2400" dirty="0" smtClean="0"/>
              <a:t>Once </a:t>
            </a:r>
            <a:r>
              <a:rPr lang="en-US" sz="2400" dirty="0" smtClean="0"/>
              <a:t>you have decided on your view, write a </a:t>
            </a:r>
            <a:r>
              <a:rPr lang="en-US" sz="2400" b="1" dirty="0" smtClean="0"/>
              <a:t>detailed paragraph </a:t>
            </a:r>
            <a:r>
              <a:rPr lang="en-US" sz="2400" dirty="0" smtClean="0"/>
              <a:t>in your book to explain how this factor led to the Civil War and why it was important.</a:t>
            </a:r>
          </a:p>
          <a:p>
            <a:pPr marL="114300" indent="0">
              <a:buNone/>
            </a:pPr>
            <a:endParaRPr lang="en-US" sz="1800" b="1" dirty="0" smtClean="0"/>
          </a:p>
          <a:p>
            <a:pPr marL="114300" indent="0">
              <a:buNone/>
            </a:pPr>
            <a:r>
              <a:rPr lang="en-US" sz="2400" b="1" dirty="0" smtClean="0"/>
              <a:t>Challenge:</a:t>
            </a:r>
          </a:p>
          <a:p>
            <a:r>
              <a:rPr lang="en-US" sz="2400" dirty="0" smtClean="0"/>
              <a:t>Also explain why it is </a:t>
            </a:r>
            <a:r>
              <a:rPr lang="en-US" sz="2400" b="1" dirty="0" smtClean="0"/>
              <a:t>more significant </a:t>
            </a:r>
            <a:r>
              <a:rPr lang="en-US" sz="2400" dirty="0" smtClean="0"/>
              <a:t>than other factors. Give reasons why the other factors were </a:t>
            </a:r>
            <a:r>
              <a:rPr lang="en-US" sz="2400" b="1" dirty="0" smtClean="0"/>
              <a:t>less important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5802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93</TotalTime>
  <Words>535</Words>
  <Application>Microsoft Macintosh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Memory test starter!</vt:lpstr>
      <vt:lpstr>What caused the English Civil War?</vt:lpstr>
      <vt:lpstr>What were the different factors that led to the Civil War?</vt:lpstr>
      <vt:lpstr>Causes table</vt:lpstr>
      <vt:lpstr>Links</vt:lpstr>
      <vt:lpstr>Debate!</vt:lpstr>
      <vt:lpstr>Rules!</vt:lpstr>
      <vt:lpstr>Which cause was the most significant? Why?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did Charles lose his head in 1649?</dc:title>
  <dc:creator>Thomas Tallis</dc:creator>
  <cp:lastModifiedBy>Thomas Tallis</cp:lastModifiedBy>
  <cp:revision>13</cp:revision>
  <dcterms:created xsi:type="dcterms:W3CDTF">2016-02-20T12:38:44Z</dcterms:created>
  <dcterms:modified xsi:type="dcterms:W3CDTF">2016-03-06T20:09:05Z</dcterms:modified>
</cp:coreProperties>
</file>