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4" r:id="rId9"/>
    <p:sldId id="262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1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AC172-F1F4-6349-ADDA-BECA91F056F3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AB4D8-428D-2447-A9C3-7D8EACB73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99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5F49C-E8F6-E940-87A9-7F01C2B20C88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1F5C1-7BF1-FE4D-893D-986E4F81A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34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1F5C1-7BF1-FE4D-893D-986E4F81AE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0C4CEC-16D5-4229-B4DE-FDE9B679D7E2}" type="datetimeFigureOut">
              <a:rPr lang="en-US" smtClean="0"/>
              <a:t>03/02/2016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istoryattallis.weebly.com/ks4-exam-2018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010860"/>
            <a:ext cx="7086600" cy="1847850"/>
          </a:xfrm>
        </p:spPr>
        <p:txBody>
          <a:bodyPr/>
          <a:lstStyle/>
          <a:p>
            <a:r>
              <a:rPr lang="en-US" sz="6600" dirty="0" smtClean="0"/>
              <a:t>Why study History at GCSE?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86" y="3261483"/>
            <a:ext cx="5829979" cy="307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5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can I find out more?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024" y="1613646"/>
            <a:ext cx="7272339" cy="4512517"/>
          </a:xfrm>
        </p:spPr>
        <p:txBody>
          <a:bodyPr/>
          <a:lstStyle/>
          <a:p>
            <a:r>
              <a:rPr lang="en-US" dirty="0" smtClean="0"/>
              <a:t>Ask your teacher or look at our GCSE History Weebly page!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http://historyattallis.weebly.com/ks4-exam-2018.</a:t>
            </a:r>
            <a:r>
              <a:rPr lang="en-US" dirty="0" smtClean="0">
                <a:hlinkClick r:id="rId2"/>
              </a:rPr>
              <a:t>html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creen Shot 2016-02-03 at 13.20.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2" t="16882" r="5101" b="18517"/>
          <a:stretch/>
        </p:blipFill>
        <p:spPr>
          <a:xfrm>
            <a:off x="861118" y="3207038"/>
            <a:ext cx="4090312" cy="1972001"/>
          </a:xfrm>
          <a:prstGeom prst="rect">
            <a:avLst/>
          </a:prstGeom>
        </p:spPr>
      </p:pic>
      <p:pic>
        <p:nvPicPr>
          <p:cNvPr id="5" name="Picture 4" descr="Screen Shot 2016-02-03 at 13.21.0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t="16228" r="5591" b="13460"/>
          <a:stretch/>
        </p:blipFill>
        <p:spPr>
          <a:xfrm>
            <a:off x="5037542" y="4756746"/>
            <a:ext cx="3696093" cy="171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1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History?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History is a window to the past</a:t>
            </a:r>
          </a:p>
          <a:p>
            <a:r>
              <a:rPr lang="en-US" sz="2800" dirty="0" smtClean="0"/>
              <a:t>It teaches us why we are here, and the journey our ancestors took to get us here.</a:t>
            </a:r>
          </a:p>
          <a:p>
            <a:r>
              <a:rPr lang="en-US" sz="2800" dirty="0" smtClean="0"/>
              <a:t>It helps us understand the world we live in.</a:t>
            </a:r>
          </a:p>
          <a:p>
            <a:r>
              <a:rPr lang="en-US" sz="2800" dirty="0" smtClean="0"/>
              <a:t>It allows us to develop useful, transferable skills, valuable to a wide variety of pathways.</a:t>
            </a:r>
          </a:p>
        </p:txBody>
      </p:sp>
    </p:spTree>
    <p:extLst>
      <p:ext uri="{BB962C8B-B14F-4D97-AF65-F5344CB8AC3E}">
        <p14:creationId xmlns:p14="http://schemas.microsoft.com/office/powerpoint/2010/main" val="18678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History?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03" y="1874907"/>
            <a:ext cx="8585079" cy="312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2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57381"/>
            <a:ext cx="7272339" cy="1339009"/>
          </a:xfrm>
        </p:spPr>
        <p:txBody>
          <a:bodyPr/>
          <a:lstStyle/>
          <a:p>
            <a:r>
              <a:rPr lang="en-US" dirty="0" smtClean="0"/>
              <a:t>What will I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52" y="1286791"/>
            <a:ext cx="8268017" cy="5504365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Medicine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through time, 1250 – Present Day</a:t>
            </a:r>
          </a:p>
          <a:p>
            <a:pPr lvl="1"/>
            <a:r>
              <a:rPr lang="en-US" sz="2600" dirty="0" smtClean="0">
                <a:solidFill>
                  <a:schemeClr val="bg2">
                    <a:lumMod val="75000"/>
                  </a:schemeClr>
                </a:solidFill>
              </a:rPr>
              <a:t>How have understanding of causes and treatments changed?</a:t>
            </a:r>
          </a:p>
          <a:p>
            <a:pPr lvl="0"/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Injuries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, Treatment and Trenches on the Western Front 1914-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1918</a:t>
            </a:r>
          </a:p>
          <a:p>
            <a:pPr lvl="1"/>
            <a:r>
              <a:rPr lang="en-US" sz="2600" dirty="0" smtClean="0">
                <a:solidFill>
                  <a:schemeClr val="bg2">
                    <a:lumMod val="50000"/>
                  </a:schemeClr>
                </a:solidFill>
              </a:rPr>
              <a:t>How gruesome was surgery on the bloody WWI battlefields?</a:t>
            </a:r>
          </a:p>
          <a:p>
            <a:pPr lvl="0"/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Superpower relations and the Cold War</a:t>
            </a:r>
            <a:r>
              <a:rPr lang="en-GB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endParaRPr lang="en-GB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sz="2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How close did we come to World War III?</a:t>
            </a:r>
            <a:endParaRPr lang="en-GB" sz="2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b="1" dirty="0">
                <a:solidFill>
                  <a:srgbClr val="008000"/>
                </a:solidFill>
              </a:rPr>
              <a:t>Early Elizabethan England 1558-88</a:t>
            </a:r>
            <a:r>
              <a:rPr lang="en-GB" sz="2800" dirty="0">
                <a:solidFill>
                  <a:srgbClr val="008000"/>
                </a:solidFill>
              </a:rPr>
              <a:t> </a:t>
            </a:r>
            <a:endParaRPr lang="en-GB" sz="2800" dirty="0" smtClean="0">
              <a:solidFill>
                <a:srgbClr val="008000"/>
              </a:solidFill>
            </a:endParaRPr>
          </a:p>
          <a:p>
            <a:pPr lvl="1"/>
            <a:r>
              <a:rPr lang="en-GB" sz="2600" dirty="0" smtClean="0">
                <a:solidFill>
                  <a:srgbClr val="008000"/>
                </a:solidFill>
              </a:rPr>
              <a:t>Who was the first Queen Elizabeth, and how did she rule England and beyond?</a:t>
            </a:r>
          </a:p>
          <a:p>
            <a:r>
              <a:rPr lang="en-GB" sz="2800" dirty="0" smtClean="0">
                <a:solidFill>
                  <a:srgbClr val="3366FF"/>
                </a:solidFill>
              </a:rPr>
              <a:t> </a:t>
            </a:r>
            <a:r>
              <a:rPr lang="en-US" sz="3000" b="1" dirty="0" smtClean="0">
                <a:solidFill>
                  <a:srgbClr val="3366FF"/>
                </a:solidFill>
              </a:rPr>
              <a:t>Germany c. 1919</a:t>
            </a:r>
            <a:r>
              <a:rPr lang="en-US" sz="3000" b="1" dirty="0">
                <a:solidFill>
                  <a:srgbClr val="3366FF"/>
                </a:solidFill>
              </a:rPr>
              <a:t>-1945</a:t>
            </a:r>
            <a:r>
              <a:rPr lang="en-GB" sz="3000" dirty="0">
                <a:solidFill>
                  <a:srgbClr val="3366FF"/>
                </a:solidFill>
              </a:rPr>
              <a:t> </a:t>
            </a:r>
            <a:endParaRPr lang="en-GB" sz="3000" dirty="0" smtClean="0">
              <a:solidFill>
                <a:srgbClr val="3366FF"/>
              </a:solidFill>
            </a:endParaRPr>
          </a:p>
          <a:p>
            <a:pPr lvl="1"/>
            <a:r>
              <a:rPr lang="en-GB" sz="2800" dirty="0" smtClean="0">
                <a:solidFill>
                  <a:srgbClr val="3366FF"/>
                </a:solidFill>
              </a:rPr>
              <a:t>Why did the German people give Hitler power, and how did he use it for evil?</a:t>
            </a:r>
          </a:p>
          <a:p>
            <a:pPr marL="0" indent="0">
              <a:buNone/>
            </a:pPr>
            <a:r>
              <a:rPr lang="en-US" sz="2800" b="1" dirty="0"/>
              <a:t>All the topics will be assessed in exams at the end of year 11.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438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will I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Independent study</a:t>
            </a:r>
          </a:p>
          <a:p>
            <a:r>
              <a:rPr lang="en-US" dirty="0" smtClean="0"/>
              <a:t>Pair, group and class discussion</a:t>
            </a:r>
          </a:p>
          <a:p>
            <a:r>
              <a:rPr lang="en-US" dirty="0" smtClean="0"/>
              <a:t>Source</a:t>
            </a:r>
            <a:r>
              <a:rPr lang="en-US" dirty="0"/>
              <a:t>-based investigations</a:t>
            </a:r>
          </a:p>
          <a:p>
            <a:r>
              <a:rPr lang="en-US" dirty="0"/>
              <a:t>Exam-style practice </a:t>
            </a:r>
            <a:r>
              <a:rPr lang="en-US" dirty="0" smtClean="0"/>
              <a:t>questions</a:t>
            </a:r>
          </a:p>
          <a:p>
            <a:r>
              <a:rPr lang="en-US" dirty="0" smtClean="0"/>
              <a:t>Role play</a:t>
            </a:r>
          </a:p>
          <a:p>
            <a:r>
              <a:rPr lang="en-US" dirty="0" smtClean="0"/>
              <a:t>Video clips</a:t>
            </a:r>
          </a:p>
          <a:p>
            <a:r>
              <a:rPr lang="en-US" dirty="0"/>
              <a:t>Presentations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255" y="1613646"/>
            <a:ext cx="1979134" cy="1711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11" y="5051468"/>
            <a:ext cx="2570378" cy="1501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716" y="3576224"/>
            <a:ext cx="1113887" cy="1113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26646"/>
          <a:stretch/>
        </p:blipFill>
        <p:spPr>
          <a:xfrm>
            <a:off x="4589487" y="1593994"/>
            <a:ext cx="1545524" cy="7520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339" y="4690111"/>
            <a:ext cx="1159054" cy="115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5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rich and varied understanding of past events.</a:t>
            </a:r>
          </a:p>
          <a:p>
            <a:r>
              <a:rPr lang="en-US" dirty="0" smtClean="0"/>
              <a:t>A variety of skills: explanation, analysis, debating, research, deduction, questioning, using evidence, critical thinking, verbal and written communication, and much more.</a:t>
            </a:r>
          </a:p>
          <a:p>
            <a:r>
              <a:rPr lang="en-US" dirty="0" smtClean="0"/>
              <a:t>A good GCSE to add to your CV.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92" y="4896484"/>
            <a:ext cx="2764640" cy="1527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435" y="4895065"/>
            <a:ext cx="2406096" cy="1528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055" y="4896483"/>
            <a:ext cx="2292551" cy="152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2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use it for?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444" b="28845"/>
          <a:stretch/>
        </p:blipFill>
        <p:spPr>
          <a:xfrm>
            <a:off x="1072315" y="1470616"/>
            <a:ext cx="7272339" cy="477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3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use it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9024" y="1613646"/>
            <a:ext cx="7499402" cy="4688970"/>
          </a:xfrm>
        </p:spPr>
        <p:txBody>
          <a:bodyPr numCol="1">
            <a:normAutofit/>
          </a:bodyPr>
          <a:lstStyle/>
          <a:p>
            <a:r>
              <a:rPr lang="en-US" dirty="0"/>
              <a:t>Understanding the world you live in.</a:t>
            </a:r>
          </a:p>
          <a:p>
            <a:r>
              <a:rPr lang="en-US" dirty="0" smtClean="0"/>
              <a:t>A levels</a:t>
            </a:r>
          </a:p>
          <a:p>
            <a:r>
              <a:rPr lang="en-US" dirty="0" smtClean="0"/>
              <a:t>Universities like History as they know you will have a wide range of skills.</a:t>
            </a:r>
          </a:p>
          <a:p>
            <a:r>
              <a:rPr lang="en-US" dirty="0" smtClean="0"/>
              <a:t>A very wide range of jobs!</a:t>
            </a:r>
          </a:p>
          <a:p>
            <a:r>
              <a:rPr lang="en-US" dirty="0" smtClean="0"/>
              <a:t>Law, journalism, media, the civil service, TV, politics, advertising, education, publishing, banking, PR, business, heritage, curatorship, marketing, property, retail and much more!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85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310" y="1487212"/>
            <a:ext cx="2322690" cy="154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opportunities will I be offered?</a:t>
            </a:r>
            <a:endParaRPr lang="en-US" dirty="0"/>
          </a:p>
        </p:txBody>
      </p:sp>
      <p:pic>
        <p:nvPicPr>
          <p:cNvPr id="4" name="Content Placeholder 3" descr="the-old-operating-theatre-museum-and-her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-1140"/>
          <a:stretch>
            <a:fillRect/>
          </a:stretch>
        </p:blipFill>
        <p:spPr>
          <a:xfrm>
            <a:off x="0" y="1613646"/>
            <a:ext cx="4136662" cy="2694667"/>
          </a:xfrm>
        </p:spPr>
      </p:pic>
      <p:pic>
        <p:nvPicPr>
          <p:cNvPr id="5" name="Picture 4" descr="Sherman_Imperial_War_Museu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04" y="4294867"/>
            <a:ext cx="3458096" cy="2593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625" y="2172504"/>
            <a:ext cx="2422473" cy="17187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233" y="4562250"/>
            <a:ext cx="4728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We offer a number of trip opportunities to our GCSE and A level Historians, including the Science Museum, Imperial War Museum, Belgium and Berlin.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3022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adition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Tradition.thmx</Template>
  <TotalTime>86</TotalTime>
  <Words>424</Words>
  <Application>Microsoft Macintosh PowerPoint</Application>
  <PresentationFormat>On-screen Show (4:3)</PresentationFormat>
  <Paragraphs>44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Tradition</vt:lpstr>
      <vt:lpstr>Why study History at GCSE?</vt:lpstr>
      <vt:lpstr>Why study History?</vt:lpstr>
      <vt:lpstr>Why study History?</vt:lpstr>
      <vt:lpstr>What will I learn?</vt:lpstr>
      <vt:lpstr>How will I learn?</vt:lpstr>
      <vt:lpstr>What will I gain?</vt:lpstr>
      <vt:lpstr>What can I use it for?</vt:lpstr>
      <vt:lpstr>What can I use it for?</vt:lpstr>
      <vt:lpstr>What opportunities will I be offered?</vt:lpstr>
      <vt:lpstr>Where can I find out more?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study History at GCSE?</dc:title>
  <dc:creator>Thomas Tallis</dc:creator>
  <cp:lastModifiedBy>Thomas Tallis</cp:lastModifiedBy>
  <cp:revision>15</cp:revision>
  <cp:lastPrinted>2016-01-27T07:09:47Z</cp:lastPrinted>
  <dcterms:created xsi:type="dcterms:W3CDTF">2016-01-26T21:53:06Z</dcterms:created>
  <dcterms:modified xsi:type="dcterms:W3CDTF">2016-02-03T13:23:04Z</dcterms:modified>
</cp:coreProperties>
</file>