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9"/>
  </p:notesMasterIdLst>
  <p:sldIdLst>
    <p:sldId id="256" r:id="rId5"/>
    <p:sldId id="357" r:id="rId6"/>
    <p:sldId id="358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  <p:embeddedFont>
      <p:font typeface="Quicksa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1" autoAdjust="0"/>
    <p:restoredTop sz="94690"/>
  </p:normalViewPr>
  <p:slideViewPr>
    <p:cSldViewPr snapToGrid="0" snapToObjects="1">
      <p:cViewPr varScale="1">
        <p:scale>
          <a:sx n="62" d="100"/>
          <a:sy n="62" d="100"/>
        </p:scale>
        <p:origin x="12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emplate 2018-19 (Original)" type="title">
  <p:cSld name="TITLE">
    <p:bg>
      <p:bgPr>
        <a:solidFill>
          <a:srgbClr val="D0E0E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389800"/>
            <a:ext cx="691800" cy="7173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5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2588550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Quicksand"/>
              <a:buNone/>
              <a:defRPr sz="3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41000"/>
          </a:blip>
          <a:srcRect l="1826" t="66387" r="1516" b="6409"/>
          <a:stretch/>
        </p:blipFill>
        <p:spPr>
          <a:xfrm>
            <a:off x="0" y="0"/>
            <a:ext cx="9144000" cy="25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D Presentations 2017-18 (Original)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None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200425" y="6274150"/>
            <a:ext cx="37995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D0E0E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357225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60425"/>
            <a:ext cx="3968100" cy="3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2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2350" y="199925"/>
            <a:ext cx="803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12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5152" r="7950" b="42973"/>
          <a:stretch/>
        </p:blipFill>
        <p:spPr>
          <a:xfrm>
            <a:off x="7674050" y="5884025"/>
            <a:ext cx="1320375" cy="871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ihD3__Nm8q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MTB-DRRfE" TargetMode="External"/><Relationship Id="rId2" Type="http://schemas.openxmlformats.org/officeDocument/2006/relationships/hyperlink" Target="https://www.bbc.co.uk/bitesize/guides/zf7fr82/revision/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500" b="1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Exploration, exploitation, and resistance: how did Europeans make connections in Africa and the America’s 1500-1900?</a:t>
            </a:r>
            <a:endParaRPr sz="3500" b="0" dirty="0">
              <a:sym typeface="Quicksand"/>
            </a:endParaRPr>
          </a:p>
        </p:txBody>
      </p:sp>
      <p:sp>
        <p:nvSpPr>
          <p:cNvPr id="5" name="Google Shape;35;p7"/>
          <p:cNvSpPr txBox="1">
            <a:spLocks/>
          </p:cNvSpPr>
          <p:nvPr/>
        </p:nvSpPr>
        <p:spPr>
          <a:xfrm>
            <a:off x="430800" y="3429000"/>
            <a:ext cx="8282400" cy="253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icksand"/>
              <a:buNone/>
              <a:defRPr sz="3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GB" sz="25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Lesson 12:</a:t>
            </a: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5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How did European powers start carving up the world by 1900?</a:t>
            </a: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/>
            <a:endParaRPr lang="en-GB" sz="2500" b="1" u="sng" dirty="0"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B9345-F2C1-4D9B-8CA3-240E8F2E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669948"/>
            <a:ext cx="8618291" cy="1007700"/>
          </a:xfrm>
        </p:spPr>
        <p:txBody>
          <a:bodyPr/>
          <a:lstStyle/>
          <a:p>
            <a:r>
              <a:rPr lang="en-GB" u="sng" dirty="0"/>
              <a:t>Activity: Watch the video and answer the questions </a:t>
            </a:r>
            <a:r>
              <a:rPr lang="en-GB" dirty="0">
                <a:hlinkClick r:id="rId2"/>
              </a:rPr>
              <a:t>https://www.youtube.com/watch?v=ihD3__Nm8qA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6C390-E672-4F25-A4F3-DD8A974C4E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0" y="1261745"/>
            <a:ext cx="6192520" cy="271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6293A-76EF-40BF-BACB-EED3D4B9AC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80" y="4149725"/>
            <a:ext cx="6192520" cy="2708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596DF-8821-4146-9161-1B2979DB1C87}"/>
              </a:ext>
            </a:extLst>
          </p:cNvPr>
          <p:cNvSpPr txBox="1"/>
          <p:nvPr/>
        </p:nvSpPr>
        <p:spPr>
          <a:xfrm>
            <a:off x="499353" y="1498060"/>
            <a:ext cx="1848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Quicksand" panose="020B0604020202020204" charset="0"/>
              </a:rPr>
              <a:t>Give one similarity between global empires 1492-1885.</a:t>
            </a:r>
          </a:p>
          <a:p>
            <a:endParaRPr lang="en-GB" sz="1800" dirty="0">
              <a:latin typeface="Quicksand" panose="020B0604020202020204" charset="0"/>
            </a:endParaRPr>
          </a:p>
          <a:p>
            <a:endParaRPr lang="en-GB" sz="1800" dirty="0">
              <a:latin typeface="Quicksand" panose="020B0604020202020204" charset="0"/>
            </a:endParaRPr>
          </a:p>
          <a:p>
            <a:r>
              <a:rPr lang="en-GB" sz="1800" dirty="0">
                <a:latin typeface="Quicksand" panose="020B0604020202020204" charset="0"/>
              </a:rPr>
              <a:t>Give one difference between global empires 1492-1885</a:t>
            </a:r>
          </a:p>
        </p:txBody>
      </p:sp>
    </p:spTree>
    <p:extLst>
      <p:ext uri="{BB962C8B-B14F-4D97-AF65-F5344CB8AC3E}">
        <p14:creationId xmlns:p14="http://schemas.microsoft.com/office/powerpoint/2010/main" val="283812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FCED-8478-45E4-BC4D-597378A0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videos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2FA5B-00E9-4498-843D-5D172E908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lnSpc>
                <a:spcPct val="106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https://www.bbc.co.uk/bitesize/guides/zf7fr82/revision/1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6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6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https://www.youtube.com/watch?v=cAMTB-DRRfE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1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52093" y="4383278"/>
            <a:ext cx="4045200" cy="27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000" u="sng" dirty="0">
                <a:solidFill>
                  <a:schemeClr val="bg1"/>
                </a:solidFill>
                <a:latin typeface="Quicksand" panose="020B0604020202020204" charset="0"/>
              </a:rPr>
              <a:t>Final thoughts…</a:t>
            </a: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dirty="0">
                <a:solidFill>
                  <a:schemeClr val="bg1"/>
                </a:solidFill>
                <a:effectLst/>
                <a:latin typeface="Quicksand" panose="020B0604020202020204" charset="0"/>
              </a:rPr>
            </a:br>
            <a:br>
              <a:rPr lang="en-GB" sz="3000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dirty="0">
                <a:solidFill>
                  <a:schemeClr val="bg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000" b="0" dirty="0">
                <a:solidFill>
                  <a:schemeClr val="bg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000" b="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719AA-5275-4E26-8323-79E10598786D}"/>
              </a:ext>
            </a:extLst>
          </p:cNvPr>
          <p:cNvSpPr txBox="1"/>
          <p:nvPr/>
        </p:nvSpPr>
        <p:spPr>
          <a:xfrm>
            <a:off x="4833300" y="234969"/>
            <a:ext cx="4045200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17906-A969-4F9D-A479-446F44D3FDD1}"/>
              </a:ext>
            </a:extLst>
          </p:cNvPr>
          <p:cNvSpPr txBox="1">
            <a:spLocks/>
          </p:cNvSpPr>
          <p:nvPr/>
        </p:nvSpPr>
        <p:spPr>
          <a:xfrm>
            <a:off x="696032" y="292515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Quicksand"/>
              <a:buNone/>
              <a:defRPr sz="46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br>
              <a:rPr lang="en-GB" sz="24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PD presentation template 2015-16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40169A74EF54D8A076EF6C4FDBB55" ma:contentTypeVersion="14" ma:contentTypeDescription="Create a new document." ma:contentTypeScope="" ma:versionID="117b83f04f5ec7eee41da1d0777bd08a">
  <xsd:schema xmlns:xsd="http://www.w3.org/2001/XMLSchema" xmlns:xs="http://www.w3.org/2001/XMLSchema" xmlns:p="http://schemas.microsoft.com/office/2006/metadata/properties" xmlns:ns2="b18fd106-5d4e-4355-b32f-bd604eda3e1d" xmlns:ns3="bbe72c3a-4102-4f21-8896-2fb097555d67" targetNamespace="http://schemas.microsoft.com/office/2006/metadata/properties" ma:root="true" ma:fieldsID="861e7d9a0286f84fbe8859bcbd332a56" ns2:_="" ns3:_="">
    <xsd:import namespace="b18fd106-5d4e-4355-b32f-bd604eda3e1d"/>
    <xsd:import namespace="bbe72c3a-4102-4f21-8896-2fb097555d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fd106-5d4e-4355-b32f-bd604eda3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72c3a-4102-4f21-8896-2fb097555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8DDDA-6F95-4FEF-B0CF-B3CA71C548CE}"/>
</file>

<file path=customXml/itemProps2.xml><?xml version="1.0" encoding="utf-8"?>
<ds:datastoreItem xmlns:ds="http://schemas.openxmlformats.org/officeDocument/2006/customXml" ds:itemID="{C4B53A36-E10B-4DF0-9911-1B5081A041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55EB58-943E-46C2-ADF2-4F2C217269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122</Words>
  <Application>Microsoft Office PowerPoint</Application>
  <PresentationFormat>On-screen Show (4:3)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Oswald</vt:lpstr>
      <vt:lpstr>Calibri</vt:lpstr>
      <vt:lpstr>Quicksand</vt:lpstr>
      <vt:lpstr>Arial</vt:lpstr>
      <vt:lpstr>CPD presentation template 2015-16</vt:lpstr>
      <vt:lpstr>Exploration, exploitation, and resistance: how did Europeans make connections in Africa and the America’s 1500-1900?</vt:lpstr>
      <vt:lpstr>Activity: Watch the video and answer the questions https://www.youtube.com/watch?v=ihD3__Nm8qA  </vt:lpstr>
      <vt:lpstr>Optional videos</vt:lpstr>
      <vt:lpstr>Final thoughts…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Elizabethan England 1558-88</dc:title>
  <dc:creator>Camilla Evans</dc:creator>
  <cp:lastModifiedBy>Florence Pennant</cp:lastModifiedBy>
  <cp:revision>146</cp:revision>
  <dcterms:modified xsi:type="dcterms:W3CDTF">2020-12-15T08:13:00Z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0x010100C9240169A74EF54D8A076EF6C4FDBB55</vt:lpwstr>
  </property>
</Properties>
</file>