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7" r:id="rId2"/>
    <p:sldId id="256" r:id="rId3"/>
    <p:sldId id="261" r:id="rId4"/>
    <p:sldId id="259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43442-EDA6-4AA7-8119-4115A5CD2785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03CE0-C631-4788-956C-16DAECFC58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1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c.ca/archives/entry/queen-elizabeths-1959-dominion-day-messag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Queen’s message:</a:t>
            </a:r>
            <a:r>
              <a:rPr lang="en-GB" baseline="0" dirty="0" smtClean="0"/>
              <a:t> </a:t>
            </a:r>
            <a:r>
              <a:rPr lang="en-GB" dirty="0" smtClean="0">
                <a:hlinkClick r:id="rId3"/>
              </a:rPr>
              <a:t>https://www.cbc.ca/archives/entry/queen-elizabeths-1959-dominion-day-message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03CE0-C631-4788-956C-16DAECFC58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88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pFx-rCBe6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2391449"/>
          </a:xfrm>
        </p:spPr>
        <p:txBody>
          <a:bodyPr>
            <a:normAutofit/>
          </a:bodyPr>
          <a:lstStyle/>
          <a:p>
            <a:r>
              <a:rPr lang="en-GB" dirty="0" smtClean="0"/>
              <a:t>What is King George III singing about in the song ‘You’ll be back’, from the musical </a:t>
            </a:r>
            <a:r>
              <a:rPr lang="en-GB" b="1" i="1" dirty="0" smtClean="0"/>
              <a:t>Hamilton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3278909"/>
            <a:ext cx="10753725" cy="2498956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https://www.youtube.com/watch?v=pFx-rCBe6sI</a:t>
            </a:r>
            <a:endParaRPr lang="en-GB" dirty="0"/>
          </a:p>
        </p:txBody>
      </p:sp>
      <p:sp>
        <p:nvSpPr>
          <p:cNvPr id="4" name="AutoShape 2" descr="Image result for george iii hamil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9653" y="3121890"/>
            <a:ext cx="3456709" cy="34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70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Decolonisation: How and why did the </a:t>
            </a:r>
            <a:r>
              <a:rPr lang="en-GB" smtClean="0"/>
              <a:t>empire dismantle?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3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American Independence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Thirteen Colonies formed the United States of America and won independence from the British Empire in 1783 following the American War of Independence, or American Revolutionary War, 1775-1783.</a:t>
            </a:r>
          </a:p>
          <a:p>
            <a:endParaRPr lang="en-GB" sz="1800" dirty="0"/>
          </a:p>
          <a:p>
            <a:r>
              <a:rPr lang="en-GB" sz="2800" dirty="0" smtClean="0"/>
              <a:t>This was the first breakaway colony, and Britain fought to keep it. </a:t>
            </a:r>
          </a:p>
          <a:p>
            <a:endParaRPr lang="en-GB" sz="2800" dirty="0"/>
          </a:p>
          <a:p>
            <a:endParaRPr lang="en-GB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250" y="4350327"/>
            <a:ext cx="3214418" cy="215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379462"/>
            <a:ext cx="10772775" cy="1658198"/>
          </a:xfrm>
        </p:spPr>
        <p:txBody>
          <a:bodyPr/>
          <a:lstStyle/>
          <a:p>
            <a:r>
              <a:rPr lang="en-GB" dirty="0" smtClean="0"/>
              <a:t>But is this song a useful source </a:t>
            </a:r>
            <a:r>
              <a:rPr lang="en-GB" dirty="0"/>
              <a:t>to tell us about decolonisation?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6" y="2011680"/>
            <a:ext cx="11259126" cy="453690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When we think about how useful a source is, we need to consider its:</a:t>
            </a:r>
          </a:p>
          <a:p>
            <a:r>
              <a:rPr lang="en-GB" b="1" u="sng" dirty="0" smtClean="0"/>
              <a:t>Nature: </a:t>
            </a:r>
            <a:r>
              <a:rPr lang="en-GB" dirty="0" smtClean="0"/>
              <a:t>a funny song from a musical</a:t>
            </a:r>
          </a:p>
          <a:p>
            <a:r>
              <a:rPr lang="en-GB" b="1" u="sng" dirty="0" smtClean="0"/>
              <a:t>Origin: </a:t>
            </a:r>
            <a:r>
              <a:rPr lang="en-GB" dirty="0" smtClean="0"/>
              <a:t>released in 2015, written by musician and composer Lin-Manuel Miranda</a:t>
            </a:r>
          </a:p>
          <a:p>
            <a:r>
              <a:rPr lang="en-GB" b="1" u="sng" dirty="0" smtClean="0"/>
              <a:t>Purpose: </a:t>
            </a:r>
            <a:r>
              <a:rPr lang="en-GB" dirty="0" smtClean="0"/>
              <a:t>entertainment, popular history (based on truth, but exaggerated for humour)</a:t>
            </a:r>
          </a:p>
          <a:p>
            <a:endParaRPr lang="en-GB" sz="1200" dirty="0" smtClean="0"/>
          </a:p>
          <a:p>
            <a:r>
              <a:rPr lang="en-GB" b="1" dirty="0" smtClean="0">
                <a:solidFill>
                  <a:srgbClr val="0070C0"/>
                </a:solidFill>
              </a:rPr>
              <a:t>Then we ask if it’s:</a:t>
            </a:r>
          </a:p>
          <a:p>
            <a:r>
              <a:rPr lang="en-GB" b="1" u="sng" dirty="0" smtClean="0"/>
              <a:t>Comprehensive? </a:t>
            </a:r>
            <a:r>
              <a:rPr lang="en-GB" dirty="0" smtClean="0"/>
              <a:t>Not very – it doesn’t tell us a lot of details.</a:t>
            </a:r>
          </a:p>
          <a:p>
            <a:r>
              <a:rPr lang="en-GB" b="1" u="sng" dirty="0" smtClean="0"/>
              <a:t>Accurate</a:t>
            </a:r>
            <a:r>
              <a:rPr lang="en-GB" b="1" u="sng" dirty="0"/>
              <a:t>?</a:t>
            </a:r>
            <a:r>
              <a:rPr lang="en-GB" dirty="0"/>
              <a:t> Yes – let’s read the original speech that King George III made to parliament, on which the song is </a:t>
            </a:r>
            <a:r>
              <a:rPr lang="en-GB" dirty="0" smtClean="0"/>
              <a:t>based…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1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379462"/>
            <a:ext cx="10772775" cy="1658198"/>
          </a:xfrm>
        </p:spPr>
        <p:txBody>
          <a:bodyPr/>
          <a:lstStyle/>
          <a:p>
            <a:r>
              <a:rPr lang="en-GB" dirty="0" smtClean="0"/>
              <a:t>But is this song a useful source </a:t>
            </a:r>
            <a:r>
              <a:rPr lang="en-GB" dirty="0"/>
              <a:t>to tell us about decolonisation?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6" y="2373744"/>
            <a:ext cx="11259126" cy="41748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Complete the activities on the sheet about decolonisation!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/>
              <a:t>Challenge: read the abridged version of the original speech that George gave to parliament in 1775, before fighting to keep the American colonies!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1912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did the empire end?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2318328"/>
            <a:ext cx="10753725" cy="35519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Think of 2 ways that the colonies might have gained independence.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British e</a:t>
            </a:r>
            <a:r>
              <a:rPr lang="en-GB" dirty="0" smtClean="0"/>
              <a:t>conomic weakness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</a:t>
            </a:r>
            <a:r>
              <a:rPr lang="en-GB" dirty="0" smtClean="0"/>
              <a:t>ationalist independence movements and wars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Activism by individuals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hanging attitudes in Britain. </a:t>
            </a:r>
          </a:p>
          <a:p>
            <a:pPr marL="0" indent="0">
              <a:buNone/>
            </a:pPr>
            <a:r>
              <a:rPr lang="en-GB" b="1" dirty="0" smtClean="0"/>
              <a:t>2. Look at the sources on your sheet. What can you infer (work out) was the main reason that each country gained independence?</a:t>
            </a:r>
          </a:p>
        </p:txBody>
      </p:sp>
    </p:spTree>
    <p:extLst>
      <p:ext uri="{BB962C8B-B14F-4D97-AF65-F5344CB8AC3E}">
        <p14:creationId xmlns:p14="http://schemas.microsoft.com/office/powerpoint/2010/main" val="154091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Optional 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Choose a country on the decolonisation timeline and research its journey to independence.</a:t>
            </a:r>
          </a:p>
        </p:txBody>
      </p:sp>
    </p:spTree>
    <p:extLst>
      <p:ext uri="{BB962C8B-B14F-4D97-AF65-F5344CB8AC3E}">
        <p14:creationId xmlns:p14="http://schemas.microsoft.com/office/powerpoint/2010/main" val="100405032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1974</TotalTime>
  <Words>324</Words>
  <Application>Microsoft Office PowerPoint</Application>
  <PresentationFormat>Widescreen</PresentationFormat>
  <Paragraphs>30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Metropolitan</vt:lpstr>
      <vt:lpstr>What is King George III singing about in the song ‘You’ll be back’, from the musical Hamilton?</vt:lpstr>
      <vt:lpstr>Decolonisation: How and why did the empire dismantle?</vt:lpstr>
      <vt:lpstr>American Independence</vt:lpstr>
      <vt:lpstr>But is this song a useful source to tell us about decolonisation?</vt:lpstr>
      <vt:lpstr>But is this song a useful source to tell us about decolonisation?</vt:lpstr>
      <vt:lpstr>Why did the empire end?</vt:lpstr>
      <vt:lpstr>Optional Homework</vt:lpstr>
    </vt:vector>
  </TitlesOfParts>
  <Company>Thomas Tallis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the colonies want to leave the empire?</dc:title>
  <dc:creator>Camilla Evans</dc:creator>
  <cp:lastModifiedBy>Camilla Evans</cp:lastModifiedBy>
  <cp:revision>33</cp:revision>
  <dcterms:created xsi:type="dcterms:W3CDTF">2019-08-23T15:43:10Z</dcterms:created>
  <dcterms:modified xsi:type="dcterms:W3CDTF">2019-10-13T18:32:17Z</dcterms:modified>
</cp:coreProperties>
</file>