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1548A-AFC8-4E30-9DAA-F71B3D7DAEA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6B8-8E23-4A93-9C5D-C58C26423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ih6Oow4M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4cGuB-OWR0g" TargetMode="External"/><Relationship Id="rId5" Type="http://schemas.openxmlformats.org/officeDocument/2006/relationships/hyperlink" Target="https://www.youtube.com/watch?v=6JB3bgzLCA0" TargetMode="External"/><Relationship Id="rId4" Type="http://schemas.openxmlformats.org/officeDocument/2006/relationships/hyperlink" Target="https://www.youtube.com/watch?v=1VwY_UxXkYU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sng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https://www.youtube.com/watch?v=MCih6Oow4Mg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Dunkirk 4.57</a:t>
            </a:r>
          </a:p>
          <a:p>
            <a:pPr rtl="0" fontAlgn="base"/>
            <a:r>
              <a:rPr lang="en-US" sz="1200" b="0" i="0" u="sng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https://www.youtube.com/watch?v=1VwY_UxXkYU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Blitz  3.40</a:t>
            </a:r>
          </a:p>
          <a:p>
            <a:pPr rtl="0" fontAlgn="base"/>
            <a:r>
              <a:rPr lang="en-US" sz="1200" b="0" i="0" u="sng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https://www.youtube.com/watch?v=6JB3bgzLCA0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Battle of Britain 10.28</a:t>
            </a:r>
          </a:p>
          <a:p>
            <a:pPr rtl="0" fontAlgn="base"/>
            <a:r>
              <a:rPr lang="en-US" sz="1200" b="0" i="0" u="sng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https://www.youtube.com/watch?v=4cGuB-OWR0g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 Day 3.13</a:t>
            </a:r>
          </a:p>
          <a:p>
            <a:pPr rtl="0" fontAlgn="base"/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 to this point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6B8-8E23-4A93-9C5D-C58C264239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3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50 minutes – to make this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6B8-8E23-4A93-9C5D-C58C264239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48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4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0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7786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9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/>
              <a:t>What do you consider to be the ‘traditional narrative’ of World War 2?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5854" y="5202238"/>
            <a:ext cx="3685309" cy="1655762"/>
          </a:xfrm>
          <a:solidFill>
            <a:srgbClr val="FFFF00"/>
          </a:solidFill>
        </p:spPr>
        <p:txBody>
          <a:bodyPr/>
          <a:lstStyle/>
          <a:p>
            <a:r>
              <a:rPr lang="en-GB" b="1">
                <a:solidFill>
                  <a:srgbClr val="0070C0"/>
                </a:solidFill>
              </a:rPr>
              <a:t>Hint: </a:t>
            </a:r>
            <a:r>
              <a:rPr lang="en-GB">
                <a:solidFill>
                  <a:srgbClr val="0070C0"/>
                </a:solidFill>
              </a:rPr>
              <a:t>Try to think of any specific battles/ events that you would associated with World War 2?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>
                <a:effectLst/>
              </a:rPr>
              <a:t>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8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Was it all about Dunkirk, the Blitz, the Battle of Britain and D 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196508" cy="5032375"/>
          </a:xfrm>
        </p:spPr>
        <p:txBody>
          <a:bodyPr>
            <a:normAutofit fontScale="92500" lnSpcReduction="20000"/>
          </a:bodyPr>
          <a:lstStyle/>
          <a:p>
            <a:r>
              <a:rPr lang="en-GB" b="1"/>
              <a:t>Background information</a:t>
            </a:r>
            <a:endParaRPr lang="en-GB" b="0">
              <a:effectLst/>
            </a:endParaRPr>
          </a:p>
          <a:p>
            <a:r>
              <a:rPr lang="en-GB" b="1"/>
              <a:t>The Western Front in the Second World War 1939-45. </a:t>
            </a:r>
            <a:endParaRPr lang="en-GB" b="0">
              <a:effectLst/>
            </a:endParaRPr>
          </a:p>
          <a:p>
            <a:r>
              <a:rPr lang="en-GB"/>
              <a:t>This shows the location of the western Front and particularly Dunkirk and Normandy beaches for D Day.</a:t>
            </a:r>
          </a:p>
          <a:p>
            <a:r>
              <a:rPr lang="en-GB" b="0">
                <a:effectLst/>
              </a:rPr>
              <a:t>Look over your maps from lesson 1- can you add Normandy and Dunkirk? </a:t>
            </a:r>
          </a:p>
          <a:p>
            <a:pPr marL="0" indent="0">
              <a:buNone/>
            </a:pPr>
            <a:br>
              <a:rPr lang="en-GB"/>
            </a:b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>
                <a:effectLst/>
              </a:rPr>
              <a:t> </a:t>
            </a:r>
            <a:endParaRPr lang="en-GB"/>
          </a:p>
        </p:txBody>
      </p:sp>
      <p:pic>
        <p:nvPicPr>
          <p:cNvPr id="8" name="Google Shape;75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20091" y="1825625"/>
            <a:ext cx="5417555" cy="375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6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000000"/>
                </a:solidFill>
              </a:rPr>
              <a:t>Was it all about Dunkirk, the Blitz, the Battle of Britain and D Day?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3045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/>
          </a:p>
          <a:p>
            <a:r>
              <a:rPr lang="en-GB"/>
              <a:t>As we watch each of the four clips, everyone needs to record 3 pieces of factual information about each of the key events. </a:t>
            </a:r>
            <a:endParaRPr lang="en-GB">
              <a:cs typeface="Calibri"/>
            </a:endParaRPr>
          </a:p>
          <a:p>
            <a:endParaRPr lang="en-GB"/>
          </a:p>
          <a:p>
            <a:r>
              <a:rPr lang="en-GB"/>
              <a:t>As a challenge- try to add a fourth piece of information!</a:t>
            </a:r>
            <a:endParaRPr lang="en-GB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711" y="1690688"/>
            <a:ext cx="3625561" cy="357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8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5" y="114604"/>
            <a:ext cx="10515600" cy="1325563"/>
          </a:xfrm>
        </p:spPr>
        <p:txBody>
          <a:bodyPr/>
          <a:lstStyle/>
          <a:p>
            <a:r>
              <a:rPr lang="en-GB" dirty="0"/>
              <a:t>How does this compare to the alternative narrative?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84" y="1679489"/>
            <a:ext cx="11288037" cy="493588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Read through the information sheet in pairs and answer the following questions: </a:t>
            </a:r>
          </a:p>
          <a:p>
            <a:pPr marL="0" indent="0">
              <a:buNone/>
            </a:pPr>
            <a:r>
              <a:rPr lang="en-GB" dirty="0"/>
              <a:t>1) What kinds of jobs did women </a:t>
            </a:r>
            <a:r>
              <a:rPr lang="en-GB" dirty="0" err="1"/>
              <a:t>undetake</a:t>
            </a:r>
            <a:r>
              <a:rPr lang="en-GB" dirty="0"/>
              <a:t> in World War Two? Think about their jobs at home as well as </a:t>
            </a:r>
            <a:r>
              <a:rPr lang="en-GB" dirty="0" err="1"/>
              <a:t>empoloyment</a:t>
            </a:r>
            <a:r>
              <a:rPr lang="en-GB" dirty="0"/>
              <a:t>. </a:t>
            </a:r>
          </a:p>
          <a:p>
            <a:pPr marL="0" indent="0">
              <a:buNone/>
            </a:pPr>
            <a:r>
              <a:rPr lang="en-GB" dirty="0"/>
              <a:t>2) Which significant yet surprising individual was trained to have a role in war? Why might this be surprising? </a:t>
            </a:r>
          </a:p>
          <a:p>
            <a:pPr marL="0" indent="0">
              <a:buNone/>
            </a:pPr>
            <a:r>
              <a:rPr lang="en-GB" dirty="0"/>
              <a:t>3) How many children were evacuated and where did they come from? </a:t>
            </a:r>
            <a:br>
              <a:rPr lang="en-GB" dirty="0"/>
            </a:br>
            <a:r>
              <a:rPr lang="en-GB" dirty="0"/>
              <a:t>4)What kinds of experiences did evacuees have?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b="1" dirty="0">
                <a:cs typeface="Calibri"/>
              </a:rPr>
              <a:t>Challenge: Do you think evacuation was successful? 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5) How many soldiers fought for the British Indian Army during World War 2? </a:t>
            </a:r>
            <a:br>
              <a:rPr lang="en-GB" dirty="0"/>
            </a:br>
            <a:r>
              <a:rPr lang="en-GB" dirty="0"/>
              <a:t>6) How has the contribution of the British Indian Army been recognised by the British government? 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b="1" dirty="0"/>
              <a:t>Challenge: If the contribution of the British Indian Army is not being taught as part of the dominant narrative, has their contribution truly been acknowledged?</a:t>
            </a:r>
            <a:r>
              <a:rPr lang="en-GB" dirty="0"/>
              <a:t> 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563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Macintosh PowerPoint</Application>
  <PresentationFormat>Widescreen</PresentationFormat>
  <Paragraphs>32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What do you consider to be the ‘traditional narrative’ of World War 2? </vt:lpstr>
      <vt:lpstr>Was it all about Dunkirk, the Blitz, the Battle of Britain and D Day?</vt:lpstr>
      <vt:lpstr>Was it all about Dunkirk, the Blitz, the Battle of Britain and D Day?</vt:lpstr>
      <vt:lpstr>How does this compare to the alternative narrative? 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consider to be the ‘traditional narrative’ of World War 2?</dc:title>
  <dc:creator>Leigh Turner</dc:creator>
  <cp:lastModifiedBy>Anthony Hier</cp:lastModifiedBy>
  <cp:revision>3</cp:revision>
  <dcterms:created xsi:type="dcterms:W3CDTF">2020-01-10T13:37:03Z</dcterms:created>
  <dcterms:modified xsi:type="dcterms:W3CDTF">2020-04-21T12:36:31Z</dcterms:modified>
</cp:coreProperties>
</file>